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5051" r:id="rId2"/>
  </p:sldIdLst>
  <p:sldSz cx="6858000" cy="9906000" type="A4"/>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58" d="100"/>
          <a:sy n="58" d="100"/>
        </p:scale>
        <p:origin x="1022" y="8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fr-FR"/>
              <a:t>Modifiez le style du titre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A9173F07-A939-424F-B009-66B473675B64}" type="datetime1">
              <a:rPr lang="en-US" smtClean="0"/>
              <a:t>10/2/2021</a:t>
            </a:fld>
            <a:endParaRPr lang="fr-FR"/>
          </a:p>
        </p:txBody>
      </p:sp>
      <p:sp>
        <p:nvSpPr>
          <p:cNvPr id="5" name="Footer Placeholder 4"/>
          <p:cNvSpPr>
            <a:spLocks noGrp="1"/>
          </p:cNvSpPr>
          <p:nvPr>
            <p:ph type="ftr" sz="quarter" idx="11"/>
          </p:nvPr>
        </p:nvSpPr>
        <p:spPr/>
        <p:txBody>
          <a:bodyPr/>
          <a:lstStyle/>
          <a:p>
            <a:r>
              <a:rPr lang="fr-FR" dirty="0"/>
              <a:t>Acadilearn - "Gouttes d'huiles odorantes, qui êtes-vous ? "  - V2 du 25/05/2021 </a:t>
            </a:r>
          </a:p>
        </p:txBody>
      </p:sp>
      <p:sp>
        <p:nvSpPr>
          <p:cNvPr id="6" name="Slide Number Placeholder 5"/>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809696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75EEA84-C82F-45F6-8F18-DFD46B502474}" type="datetime1">
              <a:rPr lang="en-US" smtClean="0"/>
              <a:t>10/2/2021</a:t>
            </a:fld>
            <a:endParaRPr lang="fr-FR"/>
          </a:p>
        </p:txBody>
      </p:sp>
      <p:sp>
        <p:nvSpPr>
          <p:cNvPr id="5" name="Footer Placeholder 4"/>
          <p:cNvSpPr>
            <a:spLocks noGrp="1"/>
          </p:cNvSpPr>
          <p:nvPr>
            <p:ph type="ftr" sz="quarter" idx="11"/>
          </p:nvPr>
        </p:nvSpPr>
        <p:spPr/>
        <p:txBody>
          <a:bodyPr/>
          <a:lstStyle/>
          <a:p>
            <a:r>
              <a:rPr lang="fr-FR" dirty="0"/>
              <a:t>Acadilearn - "Gouttes d'huiles odorantes, qui êtes-vous ? "  - V2 du 25/05/2021 </a:t>
            </a:r>
          </a:p>
        </p:txBody>
      </p:sp>
      <p:sp>
        <p:nvSpPr>
          <p:cNvPr id="6" name="Slide Number Placeholder 5"/>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328351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8B92C3CD-8C23-4F7D-89CB-FBB29580E8D5}" type="datetime1">
              <a:rPr lang="en-US" smtClean="0"/>
              <a:t>10/2/2021</a:t>
            </a:fld>
            <a:endParaRPr lang="fr-FR"/>
          </a:p>
        </p:txBody>
      </p:sp>
      <p:sp>
        <p:nvSpPr>
          <p:cNvPr id="5" name="Footer Placeholder 4"/>
          <p:cNvSpPr>
            <a:spLocks noGrp="1"/>
          </p:cNvSpPr>
          <p:nvPr>
            <p:ph type="ftr" sz="quarter" idx="11"/>
          </p:nvPr>
        </p:nvSpPr>
        <p:spPr/>
        <p:txBody>
          <a:bodyPr/>
          <a:lstStyle/>
          <a:p>
            <a:r>
              <a:rPr lang="fr-FR" dirty="0"/>
              <a:t>Acadilearn - "Gouttes d'huiles odorantes, qui êtes-vous ? "  - V2 du 25/05/2021 </a:t>
            </a:r>
          </a:p>
        </p:txBody>
      </p:sp>
      <p:sp>
        <p:nvSpPr>
          <p:cNvPr id="6" name="Slide Number Placeholder 5"/>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894248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CFF0C5F-8D6A-4FAE-B5E8-890D9FE754B0}" type="datetime1">
              <a:rPr lang="en-US" smtClean="0"/>
              <a:t>10/2/2021</a:t>
            </a:fld>
            <a:endParaRPr lang="fr-FR"/>
          </a:p>
        </p:txBody>
      </p:sp>
      <p:sp>
        <p:nvSpPr>
          <p:cNvPr id="5" name="Footer Placeholder 4"/>
          <p:cNvSpPr>
            <a:spLocks noGrp="1"/>
          </p:cNvSpPr>
          <p:nvPr>
            <p:ph type="ftr" sz="quarter" idx="11"/>
          </p:nvPr>
        </p:nvSpPr>
        <p:spPr/>
        <p:txBody>
          <a:bodyPr/>
          <a:lstStyle/>
          <a:p>
            <a:r>
              <a:rPr lang="fr-FR" dirty="0"/>
              <a:t>Acadilearn - "Gouttes d'huiles odorantes, qui êtes-vous ? "  - V2 du 25/05/2021 </a:t>
            </a:r>
          </a:p>
        </p:txBody>
      </p:sp>
      <p:sp>
        <p:nvSpPr>
          <p:cNvPr id="6" name="Slide Number Placeholder 5"/>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0543430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fr-FR"/>
              <a:t>Modifiez le style du titre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2ACB5D1C-310C-408B-85F6-CD98E63A11D1}" type="datetime1">
              <a:rPr lang="en-US" smtClean="0"/>
              <a:t>10/2/2021</a:t>
            </a:fld>
            <a:endParaRPr lang="fr-FR"/>
          </a:p>
        </p:txBody>
      </p:sp>
      <p:sp>
        <p:nvSpPr>
          <p:cNvPr id="5" name="Footer Placeholder 4"/>
          <p:cNvSpPr>
            <a:spLocks noGrp="1"/>
          </p:cNvSpPr>
          <p:nvPr>
            <p:ph type="ftr" sz="quarter" idx="11"/>
          </p:nvPr>
        </p:nvSpPr>
        <p:spPr/>
        <p:txBody>
          <a:bodyPr/>
          <a:lstStyle/>
          <a:p>
            <a:r>
              <a:rPr lang="fr-FR" dirty="0"/>
              <a:t>Acadilearn - "Gouttes d'huiles odorantes, qui êtes-vous ? "  - V2 du 25/05/2021 </a:t>
            </a:r>
          </a:p>
        </p:txBody>
      </p:sp>
      <p:sp>
        <p:nvSpPr>
          <p:cNvPr id="6" name="Slide Number Placeholder 5"/>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592685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A3491A8C-BB99-423C-8A95-B3C4572D4FAA}" type="datetime1">
              <a:rPr lang="en-US" smtClean="0"/>
              <a:t>10/2/2021</a:t>
            </a:fld>
            <a:endParaRPr lang="fr-FR"/>
          </a:p>
        </p:txBody>
      </p:sp>
      <p:sp>
        <p:nvSpPr>
          <p:cNvPr id="6" name="Footer Placeholder 5"/>
          <p:cNvSpPr>
            <a:spLocks noGrp="1"/>
          </p:cNvSpPr>
          <p:nvPr>
            <p:ph type="ftr" sz="quarter" idx="11"/>
          </p:nvPr>
        </p:nvSpPr>
        <p:spPr/>
        <p:txBody>
          <a:bodyPr/>
          <a:lstStyle/>
          <a:p>
            <a:r>
              <a:rPr lang="fr-FR" dirty="0"/>
              <a:t>Acadilearn - "Gouttes d'huiles odorantes, qui êtes-vous ? "  - V2 du 25/05/2021 </a:t>
            </a:r>
          </a:p>
        </p:txBody>
      </p:sp>
      <p:sp>
        <p:nvSpPr>
          <p:cNvPr id="7" name="Slide Number Placeholder 6"/>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27797210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fr-FR"/>
              <a:t>Modifiez le style du titre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Content Placeholder 3"/>
          <p:cNvSpPr>
            <a:spLocks noGrp="1"/>
          </p:cNvSpPr>
          <p:nvPr>
            <p:ph sz="half" idx="2"/>
          </p:nvPr>
        </p:nvSpPr>
        <p:spPr>
          <a:xfrm>
            <a:off x="472381" y="3618442"/>
            <a:ext cx="2901255"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Content Placeholder 5"/>
          <p:cNvSpPr>
            <a:spLocks noGrp="1"/>
          </p:cNvSpPr>
          <p:nvPr>
            <p:ph sz="quarter" idx="4"/>
          </p:nvPr>
        </p:nvSpPr>
        <p:spPr>
          <a:xfrm>
            <a:off x="3471863" y="3618442"/>
            <a:ext cx="2915543" cy="5322183"/>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A7CE35BA-C7E4-44FA-B91A-B226890C6ACC}" type="datetime1">
              <a:rPr lang="en-US" smtClean="0"/>
              <a:t>10/2/2021</a:t>
            </a:fld>
            <a:endParaRPr lang="fr-FR"/>
          </a:p>
        </p:txBody>
      </p:sp>
      <p:sp>
        <p:nvSpPr>
          <p:cNvPr id="8" name="Footer Placeholder 7"/>
          <p:cNvSpPr>
            <a:spLocks noGrp="1"/>
          </p:cNvSpPr>
          <p:nvPr>
            <p:ph type="ftr" sz="quarter" idx="11"/>
          </p:nvPr>
        </p:nvSpPr>
        <p:spPr/>
        <p:txBody>
          <a:bodyPr/>
          <a:lstStyle/>
          <a:p>
            <a:r>
              <a:rPr lang="fr-FR" dirty="0"/>
              <a:t>Acadilearn - "Gouttes d'huiles odorantes, qui êtes-vous ? "  - V2 du 25/05/2021 </a:t>
            </a:r>
          </a:p>
        </p:txBody>
      </p:sp>
      <p:sp>
        <p:nvSpPr>
          <p:cNvPr id="9" name="Slide Number Placeholder 8"/>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759134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65596542-4350-4C5D-9666-358BBB03E5F9}" type="datetime1">
              <a:rPr lang="en-US" smtClean="0"/>
              <a:t>10/2/2021</a:t>
            </a:fld>
            <a:endParaRPr lang="fr-FR"/>
          </a:p>
        </p:txBody>
      </p:sp>
      <p:sp>
        <p:nvSpPr>
          <p:cNvPr id="4" name="Footer Placeholder 3"/>
          <p:cNvSpPr>
            <a:spLocks noGrp="1"/>
          </p:cNvSpPr>
          <p:nvPr>
            <p:ph type="ftr" sz="quarter" idx="11"/>
          </p:nvPr>
        </p:nvSpPr>
        <p:spPr/>
        <p:txBody>
          <a:bodyPr/>
          <a:lstStyle/>
          <a:p>
            <a:r>
              <a:rPr lang="fr-FR" dirty="0"/>
              <a:t>Acadilearn - "Gouttes d'huiles odorantes, qui êtes-vous ? "  - V2 du 25/05/2021 </a:t>
            </a:r>
          </a:p>
        </p:txBody>
      </p:sp>
      <p:sp>
        <p:nvSpPr>
          <p:cNvPr id="5" name="Slide Number Placeholder 4"/>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38302925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4C323B-5E2D-4EDE-A60D-70B8AFE76E3F}" type="datetime1">
              <a:rPr lang="en-US" smtClean="0"/>
              <a:t>10/2/2021</a:t>
            </a:fld>
            <a:endParaRPr lang="fr-FR"/>
          </a:p>
        </p:txBody>
      </p:sp>
      <p:sp>
        <p:nvSpPr>
          <p:cNvPr id="3" name="Footer Placeholder 2"/>
          <p:cNvSpPr>
            <a:spLocks noGrp="1"/>
          </p:cNvSpPr>
          <p:nvPr>
            <p:ph type="ftr" sz="quarter" idx="11"/>
          </p:nvPr>
        </p:nvSpPr>
        <p:spPr/>
        <p:txBody>
          <a:bodyPr/>
          <a:lstStyle/>
          <a:p>
            <a:r>
              <a:rPr lang="fr-FR" dirty="0"/>
              <a:t>Acadilearn - "Gouttes d'huiles odorantes, qui êtes-vous ? "  - V2 du 25/05/2021 </a:t>
            </a:r>
          </a:p>
        </p:txBody>
      </p:sp>
      <p:sp>
        <p:nvSpPr>
          <p:cNvPr id="4" name="Slide Number Placeholder 3"/>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33082768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6800315A-7FEE-4E18-9CDD-EF48857B4C26}" type="datetime1">
              <a:rPr lang="en-US" smtClean="0"/>
              <a:t>10/2/2021</a:t>
            </a:fld>
            <a:endParaRPr lang="fr-FR"/>
          </a:p>
        </p:txBody>
      </p:sp>
      <p:sp>
        <p:nvSpPr>
          <p:cNvPr id="6" name="Footer Placeholder 5"/>
          <p:cNvSpPr>
            <a:spLocks noGrp="1"/>
          </p:cNvSpPr>
          <p:nvPr>
            <p:ph type="ftr" sz="quarter" idx="11"/>
          </p:nvPr>
        </p:nvSpPr>
        <p:spPr/>
        <p:txBody>
          <a:bodyPr/>
          <a:lstStyle/>
          <a:p>
            <a:r>
              <a:rPr lang="fr-FR" dirty="0"/>
              <a:t>Acadilearn - "Gouttes d'huiles odorantes, qui êtes-vous ? "  - V2 du 25/05/2021 </a:t>
            </a:r>
          </a:p>
        </p:txBody>
      </p:sp>
      <p:sp>
        <p:nvSpPr>
          <p:cNvPr id="7" name="Slide Number Placeholder 6"/>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163874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fr-FR"/>
              <a:t>Modifiez le style du titre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r-FR"/>
              <a:t>Cliquez sur l'icône pour ajouter une image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03769E9A-27C4-41D2-AEDD-A36758F0867E}" type="datetime1">
              <a:rPr lang="en-US" smtClean="0"/>
              <a:t>10/2/2021</a:t>
            </a:fld>
            <a:endParaRPr lang="fr-FR"/>
          </a:p>
        </p:txBody>
      </p:sp>
      <p:sp>
        <p:nvSpPr>
          <p:cNvPr id="6" name="Footer Placeholder 5"/>
          <p:cNvSpPr>
            <a:spLocks noGrp="1"/>
          </p:cNvSpPr>
          <p:nvPr>
            <p:ph type="ftr" sz="quarter" idx="11"/>
          </p:nvPr>
        </p:nvSpPr>
        <p:spPr/>
        <p:txBody>
          <a:bodyPr/>
          <a:lstStyle/>
          <a:p>
            <a:r>
              <a:rPr lang="fr-FR" dirty="0"/>
              <a:t>Acadilearn - "Gouttes d'huiles odorantes, qui êtes-vous ? "  - V2 du 25/05/2021 </a:t>
            </a:r>
          </a:p>
        </p:txBody>
      </p:sp>
      <p:sp>
        <p:nvSpPr>
          <p:cNvPr id="7" name="Slide Number Placeholder 6"/>
          <p:cNvSpPr>
            <a:spLocks noGrp="1"/>
          </p:cNvSpPr>
          <p:nvPr>
            <p:ph type="sldNum" sz="quarter" idx="12"/>
          </p:nvPr>
        </p:nvSpPr>
        <p:spPr/>
        <p:txBody>
          <a:bodyPr/>
          <a:lstStyle/>
          <a:p>
            <a:fld id="{9F03119A-0BE3-41EF-8F02-0FB1AD90FDFF}" type="slidenum">
              <a:rPr lang="fr-FR" smtClean="0"/>
              <a:t>‹N°›</a:t>
            </a:fld>
            <a:endParaRPr lang="fr-FR"/>
          </a:p>
        </p:txBody>
      </p:sp>
    </p:spTree>
    <p:extLst>
      <p:ext uri="{BB962C8B-B14F-4D97-AF65-F5344CB8AC3E}">
        <p14:creationId xmlns:p14="http://schemas.microsoft.com/office/powerpoint/2010/main" val="3491857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00222569-6A09-4191-9D18-CEF940A205E3}" type="datetime1">
              <a:rPr lang="en-US" smtClean="0"/>
              <a:t>10/2/2021</a:t>
            </a:fld>
            <a:endParaRPr 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fr-FR" dirty="0"/>
              <a:t>Acadilearn - "Gouttes d'huiles odorantes, qui êtes-vous ? "  - V2 du 25/05/2021 </a:t>
            </a:r>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pPr marL="4582">
              <a:lnSpc>
                <a:spcPts val="508"/>
              </a:lnSpc>
            </a:pPr>
            <a:r>
              <a:rPr lang="fr-FR"/>
              <a:t>-</a:t>
            </a:r>
            <a:r>
              <a:rPr lang="fr-FR" spc="-11"/>
              <a:t> </a:t>
            </a:r>
            <a:fld id="{81D60167-4931-47E6-BA6A-407CBD079E47}" type="slidenum">
              <a:rPr smtClean="0"/>
              <a:pPr marL="4582">
                <a:lnSpc>
                  <a:spcPts val="508"/>
                </a:lnSpc>
              </a:pPr>
              <a:t>‹N°›</a:t>
            </a:fld>
            <a:r>
              <a:rPr spc="-11"/>
              <a:t> </a:t>
            </a:r>
            <a:r>
              <a:t>-</a:t>
            </a:r>
            <a:endParaRPr dirty="0"/>
          </a:p>
        </p:txBody>
      </p:sp>
    </p:spTree>
    <p:extLst>
      <p:ext uri="{BB962C8B-B14F-4D97-AF65-F5344CB8AC3E}">
        <p14:creationId xmlns:p14="http://schemas.microsoft.com/office/powerpoint/2010/main" val="23509731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etpourquoipascoline.fr/lifestyle/pierre-lithotherapie/" TargetMode="External"/><Relationship Id="rId1" Type="http://schemas.openxmlformats.org/officeDocument/2006/relationships/slideLayout" Target="../slideLayouts/slideLayout6.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AD28707-E39C-4D89-91A3-79B22FF38F01}"/>
              </a:ext>
            </a:extLst>
          </p:cNvPr>
          <p:cNvSpPr/>
          <p:nvPr/>
        </p:nvSpPr>
        <p:spPr>
          <a:xfrm>
            <a:off x="296602" y="-425676"/>
            <a:ext cx="3414003" cy="302647"/>
          </a:xfrm>
          <a:prstGeom prst="rect">
            <a:avLst/>
          </a:prstGeom>
        </p:spPr>
        <p:txBody>
          <a:bodyPr wrap="square">
            <a:spAutoFit/>
          </a:bodyPr>
          <a:lstStyle/>
          <a:p>
            <a:pPr marL="404525" marR="0" lvl="0" indent="0" algn="l" defTabSz="385772" rtl="0" eaLnBrk="1" fontAlgn="auto" latinLnBrk="0" hangingPunct="1">
              <a:lnSpc>
                <a:spcPct val="90000"/>
              </a:lnSpc>
              <a:spcBef>
                <a:spcPts val="0"/>
              </a:spcBef>
              <a:spcAft>
                <a:spcPts val="0"/>
              </a:spcAft>
              <a:buClrTx/>
              <a:buSzTx/>
              <a:buFontTx/>
              <a:buNone/>
              <a:tabLst/>
              <a:defRPr/>
            </a:pPr>
            <a:endParaRPr kumimoji="0" lang="fr-FR" sz="759" b="0"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a:p>
            <a:pPr marL="0" marR="0" lvl="0" indent="0" algn="l" defTabSz="514362" rtl="0" eaLnBrk="1" fontAlgn="auto" latinLnBrk="0" hangingPunct="1">
              <a:lnSpc>
                <a:spcPct val="90000"/>
              </a:lnSpc>
              <a:spcBef>
                <a:spcPts val="0"/>
              </a:spcBef>
              <a:spcAft>
                <a:spcPts val="0"/>
              </a:spcAft>
              <a:buClrTx/>
              <a:buSzTx/>
              <a:buFontTx/>
              <a:buNone/>
              <a:tabLst/>
              <a:defRPr/>
            </a:pPr>
            <a:endParaRPr kumimoji="0" lang="fr-FR" sz="759" b="0" i="1"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grpSp>
        <p:nvGrpSpPr>
          <p:cNvPr id="58" name="Groupe 57">
            <a:extLst>
              <a:ext uri="{FF2B5EF4-FFF2-40B4-BE49-F238E27FC236}">
                <a16:creationId xmlns:a16="http://schemas.microsoft.com/office/drawing/2014/main" id="{CCFA6BA5-2A72-4679-AD64-2F4B91DEA4FD}"/>
              </a:ext>
            </a:extLst>
          </p:cNvPr>
          <p:cNvGrpSpPr/>
          <p:nvPr/>
        </p:nvGrpSpPr>
        <p:grpSpPr>
          <a:xfrm>
            <a:off x="471487" y="9112331"/>
            <a:ext cx="5604888" cy="789842"/>
            <a:chOff x="1092687" y="5476381"/>
            <a:chExt cx="10802444" cy="1404163"/>
          </a:xfrm>
        </p:grpSpPr>
        <p:sp>
          <p:nvSpPr>
            <p:cNvPr id="59" name="Shape 689">
              <a:extLst>
                <a:ext uri="{FF2B5EF4-FFF2-40B4-BE49-F238E27FC236}">
                  <a16:creationId xmlns:a16="http://schemas.microsoft.com/office/drawing/2014/main" id="{24B8E32C-446E-417C-A77B-792D4D5895D6}"/>
                </a:ext>
              </a:extLst>
            </p:cNvPr>
            <p:cNvSpPr/>
            <p:nvPr/>
          </p:nvSpPr>
          <p:spPr>
            <a:xfrm>
              <a:off x="1092687"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005489"/>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0" name="Shape 690">
              <a:extLst>
                <a:ext uri="{FF2B5EF4-FFF2-40B4-BE49-F238E27FC236}">
                  <a16:creationId xmlns:a16="http://schemas.microsoft.com/office/drawing/2014/main" id="{25D55674-3941-4A3E-8E38-67D85FDA7A11}"/>
                </a:ext>
              </a:extLst>
            </p:cNvPr>
            <p:cNvSpPr/>
            <p:nvPr/>
          </p:nvSpPr>
          <p:spPr>
            <a:xfrm>
              <a:off x="2848473"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FECF1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1" name="Shape 691">
              <a:extLst>
                <a:ext uri="{FF2B5EF4-FFF2-40B4-BE49-F238E27FC236}">
                  <a16:creationId xmlns:a16="http://schemas.microsoft.com/office/drawing/2014/main" id="{5DE670E9-65D7-466C-9326-C7764DAD6041}"/>
                </a:ext>
              </a:extLst>
            </p:cNvPr>
            <p:cNvSpPr/>
            <p:nvPr/>
          </p:nvSpPr>
          <p:spPr>
            <a:xfrm>
              <a:off x="4678850"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2" name="Shape 692">
              <a:extLst>
                <a:ext uri="{FF2B5EF4-FFF2-40B4-BE49-F238E27FC236}">
                  <a16:creationId xmlns:a16="http://schemas.microsoft.com/office/drawing/2014/main" id="{E10D73A4-4684-40E0-8463-2BBD69AF0B8A}"/>
                </a:ext>
              </a:extLst>
            </p:cNvPr>
            <p:cNvSpPr/>
            <p:nvPr/>
          </p:nvSpPr>
          <p:spPr>
            <a:xfrm>
              <a:off x="6471934"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FECF1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3" name="Shape 693">
              <a:extLst>
                <a:ext uri="{FF2B5EF4-FFF2-40B4-BE49-F238E27FC236}">
                  <a16:creationId xmlns:a16="http://schemas.microsoft.com/office/drawing/2014/main" id="{A38457FF-310C-49D4-AC05-A6F438724FD0}"/>
                </a:ext>
              </a:extLst>
            </p:cNvPr>
            <p:cNvSpPr/>
            <p:nvPr/>
          </p:nvSpPr>
          <p:spPr>
            <a:xfrm>
              <a:off x="8265017"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005489"/>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4" name="Shape 694">
              <a:extLst>
                <a:ext uri="{FF2B5EF4-FFF2-40B4-BE49-F238E27FC236}">
                  <a16:creationId xmlns:a16="http://schemas.microsoft.com/office/drawing/2014/main" id="{0C59A960-A829-4300-8EC6-FF1B8F21E01B}"/>
                </a:ext>
              </a:extLst>
            </p:cNvPr>
            <p:cNvSpPr/>
            <p:nvPr/>
          </p:nvSpPr>
          <p:spPr>
            <a:xfrm>
              <a:off x="10080073" y="6276333"/>
              <a:ext cx="1815058" cy="101813"/>
            </a:xfrm>
            <a:custGeom>
              <a:avLst/>
              <a:gdLst/>
              <a:ahLst/>
              <a:cxnLst/>
              <a:rect l="0" t="0" r="0" b="0"/>
              <a:pathLst>
                <a:path w="1305941" h="73165">
                  <a:moveTo>
                    <a:pt x="0" y="0"/>
                  </a:moveTo>
                  <a:lnTo>
                    <a:pt x="1305941" y="0"/>
                  </a:lnTo>
                  <a:lnTo>
                    <a:pt x="1305941" y="73165"/>
                  </a:lnTo>
                  <a:lnTo>
                    <a:pt x="0" y="73165"/>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5" name="Shape 67">
              <a:extLst>
                <a:ext uri="{FF2B5EF4-FFF2-40B4-BE49-F238E27FC236}">
                  <a16:creationId xmlns:a16="http://schemas.microsoft.com/office/drawing/2014/main" id="{109167CB-A8C6-4BF9-A0E5-672D1578AE28}"/>
                </a:ext>
              </a:extLst>
            </p:cNvPr>
            <p:cNvSpPr/>
            <p:nvPr/>
          </p:nvSpPr>
          <p:spPr>
            <a:xfrm>
              <a:off x="1324105" y="6528877"/>
              <a:ext cx="128205" cy="187853"/>
            </a:xfrm>
            <a:custGeom>
              <a:avLst/>
              <a:gdLst/>
              <a:ahLst/>
              <a:cxnLst/>
              <a:rect l="0" t="0" r="0" b="0"/>
              <a:pathLst>
                <a:path w="92244" h="158499">
                  <a:moveTo>
                    <a:pt x="44107" y="381"/>
                  </a:moveTo>
                  <a:cubicBezTo>
                    <a:pt x="49022" y="648"/>
                    <a:pt x="52311" y="5638"/>
                    <a:pt x="52680" y="6210"/>
                  </a:cubicBezTo>
                  <a:cubicBezTo>
                    <a:pt x="56820" y="12789"/>
                    <a:pt x="60846" y="19431"/>
                    <a:pt x="64872" y="26086"/>
                  </a:cubicBezTo>
                  <a:lnTo>
                    <a:pt x="71450" y="36894"/>
                  </a:lnTo>
                  <a:cubicBezTo>
                    <a:pt x="74689" y="42176"/>
                    <a:pt x="73749" y="47879"/>
                    <a:pt x="68923" y="52159"/>
                  </a:cubicBezTo>
                  <a:cubicBezTo>
                    <a:pt x="66345" y="54445"/>
                    <a:pt x="63652" y="56617"/>
                    <a:pt x="60947" y="58775"/>
                  </a:cubicBezTo>
                  <a:cubicBezTo>
                    <a:pt x="58941" y="60401"/>
                    <a:pt x="56921" y="62014"/>
                    <a:pt x="54966" y="63678"/>
                  </a:cubicBezTo>
                  <a:cubicBezTo>
                    <a:pt x="51105" y="66980"/>
                    <a:pt x="51105" y="66980"/>
                    <a:pt x="53607" y="71475"/>
                  </a:cubicBezTo>
                  <a:cubicBezTo>
                    <a:pt x="59747" y="82544"/>
                    <a:pt x="67351" y="92370"/>
                    <a:pt x="76356" y="100897"/>
                  </a:cubicBezTo>
                  <a:lnTo>
                    <a:pt x="92244" y="111924"/>
                  </a:lnTo>
                  <a:lnTo>
                    <a:pt x="92244" y="122920"/>
                  </a:lnTo>
                  <a:lnTo>
                    <a:pt x="69656" y="107242"/>
                  </a:lnTo>
                  <a:cubicBezTo>
                    <a:pt x="59988" y="98089"/>
                    <a:pt x="51822" y="87541"/>
                    <a:pt x="45225" y="75667"/>
                  </a:cubicBezTo>
                  <a:cubicBezTo>
                    <a:pt x="40526" y="67183"/>
                    <a:pt x="41211" y="63347"/>
                    <a:pt x="48628" y="57010"/>
                  </a:cubicBezTo>
                  <a:cubicBezTo>
                    <a:pt x="50660" y="55270"/>
                    <a:pt x="52743" y="53594"/>
                    <a:pt x="54839" y="51930"/>
                  </a:cubicBezTo>
                  <a:cubicBezTo>
                    <a:pt x="57417" y="49847"/>
                    <a:pt x="59995" y="47790"/>
                    <a:pt x="62459" y="45593"/>
                  </a:cubicBezTo>
                  <a:cubicBezTo>
                    <a:pt x="64300" y="43967"/>
                    <a:pt x="64160" y="42863"/>
                    <a:pt x="63259" y="41402"/>
                  </a:cubicBezTo>
                  <a:lnTo>
                    <a:pt x="56667" y="30556"/>
                  </a:lnTo>
                  <a:cubicBezTo>
                    <a:pt x="52667" y="23952"/>
                    <a:pt x="48666" y="17349"/>
                    <a:pt x="44552" y="10820"/>
                  </a:cubicBezTo>
                  <a:cubicBezTo>
                    <a:pt x="44094" y="10084"/>
                    <a:pt x="43294" y="9372"/>
                    <a:pt x="42964" y="9220"/>
                  </a:cubicBezTo>
                  <a:cubicBezTo>
                    <a:pt x="34950" y="8966"/>
                    <a:pt x="29045" y="10325"/>
                    <a:pt x="25349" y="13792"/>
                  </a:cubicBezTo>
                  <a:cubicBezTo>
                    <a:pt x="14351" y="24155"/>
                    <a:pt x="9868" y="35268"/>
                    <a:pt x="12040" y="46825"/>
                  </a:cubicBezTo>
                  <a:cubicBezTo>
                    <a:pt x="14186" y="58204"/>
                    <a:pt x="17920" y="69406"/>
                    <a:pt x="22835" y="79197"/>
                  </a:cubicBezTo>
                  <a:cubicBezTo>
                    <a:pt x="30550" y="94565"/>
                    <a:pt x="40586" y="108236"/>
                    <a:pt x="52859" y="120129"/>
                  </a:cubicBezTo>
                  <a:lnTo>
                    <a:pt x="92244" y="147565"/>
                  </a:lnTo>
                  <a:lnTo>
                    <a:pt x="92244" y="158499"/>
                  </a:lnTo>
                  <a:lnTo>
                    <a:pt x="91910" y="158356"/>
                  </a:lnTo>
                  <a:cubicBezTo>
                    <a:pt x="56731" y="140906"/>
                    <a:pt x="30620" y="115583"/>
                    <a:pt x="14288" y="83058"/>
                  </a:cubicBezTo>
                  <a:cubicBezTo>
                    <a:pt x="9004" y="72542"/>
                    <a:pt x="5004" y="60554"/>
                    <a:pt x="2718" y="48399"/>
                  </a:cubicBezTo>
                  <a:cubicBezTo>
                    <a:pt x="0" y="33972"/>
                    <a:pt x="5524" y="19812"/>
                    <a:pt x="18669" y="7430"/>
                  </a:cubicBezTo>
                  <a:cubicBezTo>
                    <a:pt x="26200" y="343"/>
                    <a:pt x="36792" y="0"/>
                    <a:pt x="44107" y="381"/>
                  </a:cubicBez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6" name="Shape 68">
              <a:extLst>
                <a:ext uri="{FF2B5EF4-FFF2-40B4-BE49-F238E27FC236}">
                  <a16:creationId xmlns:a16="http://schemas.microsoft.com/office/drawing/2014/main" id="{29B3AF07-A521-46F2-89CC-293B11834350}"/>
                </a:ext>
              </a:extLst>
            </p:cNvPr>
            <p:cNvSpPr/>
            <p:nvPr/>
          </p:nvSpPr>
          <p:spPr>
            <a:xfrm>
              <a:off x="1452310" y="6653777"/>
              <a:ext cx="126393" cy="80426"/>
            </a:xfrm>
            <a:custGeom>
              <a:avLst/>
              <a:gdLst/>
              <a:ahLst/>
              <a:cxnLst/>
              <a:rect l="0" t="0" r="0" b="0"/>
              <a:pathLst>
                <a:path w="90940" h="67859">
                  <a:moveTo>
                    <a:pt x="43111" y="378"/>
                  </a:moveTo>
                  <a:cubicBezTo>
                    <a:pt x="45913" y="0"/>
                    <a:pt x="48865" y="657"/>
                    <a:pt x="51837" y="2378"/>
                  </a:cubicBezTo>
                  <a:cubicBezTo>
                    <a:pt x="61311" y="7814"/>
                    <a:pt x="70938" y="13021"/>
                    <a:pt x="80565" y="18228"/>
                  </a:cubicBezTo>
                  <a:lnTo>
                    <a:pt x="83066" y="19600"/>
                  </a:lnTo>
                  <a:cubicBezTo>
                    <a:pt x="88680" y="22609"/>
                    <a:pt x="90940" y="26991"/>
                    <a:pt x="89988" y="32972"/>
                  </a:cubicBezTo>
                  <a:cubicBezTo>
                    <a:pt x="86457" y="54829"/>
                    <a:pt x="67674" y="67859"/>
                    <a:pt x="39696" y="67859"/>
                  </a:cubicBezTo>
                  <a:lnTo>
                    <a:pt x="39086" y="67859"/>
                  </a:lnTo>
                  <a:cubicBezTo>
                    <a:pt x="32736" y="67535"/>
                    <a:pt x="25624" y="65720"/>
                    <a:pt x="18728" y="63305"/>
                  </a:cubicBezTo>
                  <a:lnTo>
                    <a:pt x="0" y="55302"/>
                  </a:lnTo>
                  <a:lnTo>
                    <a:pt x="0" y="44369"/>
                  </a:lnTo>
                  <a:lnTo>
                    <a:pt x="4060" y="47196"/>
                  </a:lnTo>
                  <a:cubicBezTo>
                    <a:pt x="18322" y="54270"/>
                    <a:pt x="30895" y="58424"/>
                    <a:pt x="39480" y="58893"/>
                  </a:cubicBezTo>
                  <a:lnTo>
                    <a:pt x="39721" y="58893"/>
                  </a:lnTo>
                  <a:cubicBezTo>
                    <a:pt x="63267" y="58893"/>
                    <a:pt x="77783" y="49216"/>
                    <a:pt x="80615" y="31614"/>
                  </a:cubicBezTo>
                  <a:cubicBezTo>
                    <a:pt x="80984" y="29340"/>
                    <a:pt x="80590" y="28591"/>
                    <a:pt x="78380" y="27384"/>
                  </a:cubicBezTo>
                  <a:lnTo>
                    <a:pt x="75866" y="26026"/>
                  </a:lnTo>
                  <a:cubicBezTo>
                    <a:pt x="66163" y="20781"/>
                    <a:pt x="56460" y="15523"/>
                    <a:pt x="46922" y="10037"/>
                  </a:cubicBezTo>
                  <a:cubicBezTo>
                    <a:pt x="44865" y="8881"/>
                    <a:pt x="43900" y="8982"/>
                    <a:pt x="42223" y="10697"/>
                  </a:cubicBezTo>
                  <a:cubicBezTo>
                    <a:pt x="39937" y="13021"/>
                    <a:pt x="37778" y="15434"/>
                    <a:pt x="35607" y="17847"/>
                  </a:cubicBezTo>
                  <a:cubicBezTo>
                    <a:pt x="33702" y="19993"/>
                    <a:pt x="31784" y="22127"/>
                    <a:pt x="29790" y="24197"/>
                  </a:cubicBezTo>
                  <a:cubicBezTo>
                    <a:pt x="23669" y="30597"/>
                    <a:pt x="19071" y="31373"/>
                    <a:pt x="10854" y="27257"/>
                  </a:cubicBezTo>
                  <a:lnTo>
                    <a:pt x="0" y="19724"/>
                  </a:lnTo>
                  <a:lnTo>
                    <a:pt x="0" y="8727"/>
                  </a:lnTo>
                  <a:lnTo>
                    <a:pt x="15261" y="19320"/>
                  </a:lnTo>
                  <a:cubicBezTo>
                    <a:pt x="19592" y="21466"/>
                    <a:pt x="19605" y="21479"/>
                    <a:pt x="22780" y="18165"/>
                  </a:cubicBezTo>
                  <a:cubicBezTo>
                    <a:pt x="24697" y="16158"/>
                    <a:pt x="26539" y="14113"/>
                    <a:pt x="28393" y="12043"/>
                  </a:cubicBezTo>
                  <a:cubicBezTo>
                    <a:pt x="30654" y="9528"/>
                    <a:pt x="32914" y="7001"/>
                    <a:pt x="35289" y="4588"/>
                  </a:cubicBezTo>
                  <a:cubicBezTo>
                    <a:pt x="37658" y="2169"/>
                    <a:pt x="40309" y="756"/>
                    <a:pt x="43111" y="378"/>
                  </a:cubicBez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7" name="Shape 69">
              <a:extLst>
                <a:ext uri="{FF2B5EF4-FFF2-40B4-BE49-F238E27FC236}">
                  <a16:creationId xmlns:a16="http://schemas.microsoft.com/office/drawing/2014/main" id="{8A303A6B-529B-49B5-A8FB-7577C30427A7}"/>
                </a:ext>
              </a:extLst>
            </p:cNvPr>
            <p:cNvSpPr/>
            <p:nvPr/>
          </p:nvSpPr>
          <p:spPr>
            <a:xfrm>
              <a:off x="3765416" y="6539213"/>
              <a:ext cx="173955" cy="177509"/>
            </a:xfrm>
            <a:custGeom>
              <a:avLst/>
              <a:gdLst/>
              <a:ahLst/>
              <a:cxnLst/>
              <a:rect l="0" t="0" r="0" b="0"/>
              <a:pathLst>
                <a:path w="96708" h="127562">
                  <a:moveTo>
                    <a:pt x="96708" y="0"/>
                  </a:moveTo>
                  <a:lnTo>
                    <a:pt x="96708" y="10089"/>
                  </a:lnTo>
                  <a:lnTo>
                    <a:pt x="70688" y="10126"/>
                  </a:lnTo>
                  <a:cubicBezTo>
                    <a:pt x="48620" y="10167"/>
                    <a:pt x="29647" y="10218"/>
                    <a:pt x="21260" y="10247"/>
                  </a:cubicBezTo>
                  <a:lnTo>
                    <a:pt x="25184" y="13320"/>
                  </a:lnTo>
                  <a:cubicBezTo>
                    <a:pt x="40157" y="25067"/>
                    <a:pt x="75210" y="52601"/>
                    <a:pt x="86906" y="61656"/>
                  </a:cubicBezTo>
                  <a:cubicBezTo>
                    <a:pt x="88913" y="63219"/>
                    <a:pt x="90551" y="63929"/>
                    <a:pt x="92265" y="64691"/>
                  </a:cubicBezTo>
                  <a:lnTo>
                    <a:pt x="96708" y="65135"/>
                  </a:lnTo>
                  <a:lnTo>
                    <a:pt x="96708" y="75288"/>
                  </a:lnTo>
                  <a:lnTo>
                    <a:pt x="86906" y="73454"/>
                  </a:lnTo>
                  <a:cubicBezTo>
                    <a:pt x="83744" y="72312"/>
                    <a:pt x="80823" y="70775"/>
                    <a:pt x="78816" y="69213"/>
                  </a:cubicBezTo>
                  <a:lnTo>
                    <a:pt x="9957" y="18730"/>
                  </a:lnTo>
                  <a:lnTo>
                    <a:pt x="9728" y="110259"/>
                  </a:lnTo>
                  <a:cubicBezTo>
                    <a:pt x="10516" y="112113"/>
                    <a:pt x="13043" y="117142"/>
                    <a:pt x="17513" y="117270"/>
                  </a:cubicBezTo>
                  <a:cubicBezTo>
                    <a:pt x="20766" y="117360"/>
                    <a:pt x="43087" y="117417"/>
                    <a:pt x="70043" y="117452"/>
                  </a:cubicBezTo>
                  <a:lnTo>
                    <a:pt x="96708" y="117479"/>
                  </a:lnTo>
                  <a:lnTo>
                    <a:pt x="96708" y="127562"/>
                  </a:lnTo>
                  <a:lnTo>
                    <a:pt x="70644" y="127536"/>
                  </a:lnTo>
                  <a:cubicBezTo>
                    <a:pt x="43413" y="127501"/>
                    <a:pt x="20626" y="127444"/>
                    <a:pt x="17221" y="127353"/>
                  </a:cubicBezTo>
                  <a:cubicBezTo>
                    <a:pt x="5766" y="126985"/>
                    <a:pt x="1080" y="115212"/>
                    <a:pt x="267" y="112850"/>
                  </a:cubicBezTo>
                  <a:lnTo>
                    <a:pt x="0" y="111351"/>
                  </a:lnTo>
                  <a:lnTo>
                    <a:pt x="305" y="13599"/>
                  </a:lnTo>
                  <a:cubicBezTo>
                    <a:pt x="597" y="11822"/>
                    <a:pt x="1156" y="10792"/>
                    <a:pt x="1689" y="9878"/>
                  </a:cubicBezTo>
                  <a:cubicBezTo>
                    <a:pt x="1232" y="8227"/>
                    <a:pt x="1207" y="6754"/>
                    <a:pt x="1613" y="5611"/>
                  </a:cubicBezTo>
                  <a:cubicBezTo>
                    <a:pt x="3251" y="1001"/>
                    <a:pt x="8712" y="315"/>
                    <a:pt x="9335" y="239"/>
                  </a:cubicBezTo>
                  <a:cubicBezTo>
                    <a:pt x="12383" y="221"/>
                    <a:pt x="47346" y="88"/>
                    <a:pt x="85023" y="15"/>
                  </a:cubicBezTo>
                  <a:lnTo>
                    <a:pt x="96708" y="0"/>
                  </a:ln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8" name="Shape 70">
              <a:extLst>
                <a:ext uri="{FF2B5EF4-FFF2-40B4-BE49-F238E27FC236}">
                  <a16:creationId xmlns:a16="http://schemas.microsoft.com/office/drawing/2014/main" id="{E2916184-3B4A-451B-8B7A-3460C501E328}"/>
                </a:ext>
              </a:extLst>
            </p:cNvPr>
            <p:cNvSpPr/>
            <p:nvPr/>
          </p:nvSpPr>
          <p:spPr>
            <a:xfrm>
              <a:off x="3899824" y="6539149"/>
              <a:ext cx="174442" cy="177619"/>
            </a:xfrm>
            <a:custGeom>
              <a:avLst/>
              <a:gdLst/>
              <a:ahLst/>
              <a:cxnLst/>
              <a:rect l="0" t="0" r="0" b="0"/>
              <a:pathLst>
                <a:path w="96980" h="127641">
                  <a:moveTo>
                    <a:pt x="25815" y="13"/>
                  </a:moveTo>
                  <a:cubicBezTo>
                    <a:pt x="54809" y="0"/>
                    <a:pt x="79311" y="61"/>
                    <a:pt x="84368" y="285"/>
                  </a:cubicBezTo>
                  <a:cubicBezTo>
                    <a:pt x="89283" y="450"/>
                    <a:pt x="95100" y="1301"/>
                    <a:pt x="96472" y="6369"/>
                  </a:cubicBezTo>
                  <a:cubicBezTo>
                    <a:pt x="96891" y="7956"/>
                    <a:pt x="96700" y="9506"/>
                    <a:pt x="95887" y="11144"/>
                  </a:cubicBezTo>
                  <a:cubicBezTo>
                    <a:pt x="96141" y="11855"/>
                    <a:pt x="96370" y="12541"/>
                    <a:pt x="96408" y="12681"/>
                  </a:cubicBezTo>
                  <a:lnTo>
                    <a:pt x="96433" y="12909"/>
                  </a:lnTo>
                  <a:cubicBezTo>
                    <a:pt x="96472" y="16719"/>
                    <a:pt x="96980" y="99637"/>
                    <a:pt x="96459" y="111195"/>
                  </a:cubicBezTo>
                  <a:cubicBezTo>
                    <a:pt x="95938" y="123882"/>
                    <a:pt x="85461" y="127514"/>
                    <a:pt x="80000" y="127641"/>
                  </a:cubicBezTo>
                  <a:lnTo>
                    <a:pt x="77980" y="127641"/>
                  </a:lnTo>
                  <a:cubicBezTo>
                    <a:pt x="77237" y="127641"/>
                    <a:pt x="40141" y="127641"/>
                    <a:pt x="2095" y="127611"/>
                  </a:cubicBezTo>
                  <a:lnTo>
                    <a:pt x="0" y="127608"/>
                  </a:lnTo>
                  <a:lnTo>
                    <a:pt x="0" y="117525"/>
                  </a:lnTo>
                  <a:lnTo>
                    <a:pt x="1299" y="117527"/>
                  </a:lnTo>
                  <a:cubicBezTo>
                    <a:pt x="39220" y="117557"/>
                    <a:pt x="76825" y="117557"/>
                    <a:pt x="79898" y="117557"/>
                  </a:cubicBezTo>
                  <a:cubicBezTo>
                    <a:pt x="80546" y="117532"/>
                    <a:pt x="86489" y="117227"/>
                    <a:pt x="86769" y="110763"/>
                  </a:cubicBezTo>
                  <a:cubicBezTo>
                    <a:pt x="87163" y="101670"/>
                    <a:pt x="86908" y="42551"/>
                    <a:pt x="86782" y="19424"/>
                  </a:cubicBezTo>
                  <a:lnTo>
                    <a:pt x="74247" y="28442"/>
                  </a:lnTo>
                  <a:cubicBezTo>
                    <a:pt x="54828" y="42411"/>
                    <a:pt x="25085" y="63824"/>
                    <a:pt x="15877" y="70402"/>
                  </a:cubicBezTo>
                  <a:cubicBezTo>
                    <a:pt x="15433" y="70720"/>
                    <a:pt x="15001" y="70910"/>
                    <a:pt x="14633" y="71062"/>
                  </a:cubicBezTo>
                  <a:cubicBezTo>
                    <a:pt x="14404" y="71164"/>
                    <a:pt x="14188" y="71253"/>
                    <a:pt x="13960" y="71368"/>
                  </a:cubicBezTo>
                  <a:cubicBezTo>
                    <a:pt x="13845" y="71482"/>
                    <a:pt x="13668" y="71621"/>
                    <a:pt x="13553" y="71710"/>
                  </a:cubicBezTo>
                  <a:cubicBezTo>
                    <a:pt x="11877" y="73673"/>
                    <a:pt x="8819" y="75555"/>
                    <a:pt x="4790" y="76230"/>
                  </a:cubicBezTo>
                  <a:lnTo>
                    <a:pt x="0" y="75334"/>
                  </a:lnTo>
                  <a:lnTo>
                    <a:pt x="0" y="65181"/>
                  </a:lnTo>
                  <a:lnTo>
                    <a:pt x="1271" y="65308"/>
                  </a:lnTo>
                  <a:cubicBezTo>
                    <a:pt x="3485" y="65157"/>
                    <a:pt x="5952" y="64547"/>
                    <a:pt x="8499" y="63125"/>
                  </a:cubicBezTo>
                  <a:cubicBezTo>
                    <a:pt x="15852" y="57169"/>
                    <a:pt x="61178" y="20872"/>
                    <a:pt x="75402" y="10217"/>
                  </a:cubicBezTo>
                  <a:cubicBezTo>
                    <a:pt x="67693" y="10157"/>
                    <a:pt x="55808" y="10127"/>
                    <a:pt x="41968" y="10116"/>
                  </a:cubicBezTo>
                  <a:cubicBezTo>
                    <a:pt x="31588" y="10109"/>
                    <a:pt x="20107" y="10113"/>
                    <a:pt x="8464" y="10123"/>
                  </a:cubicBezTo>
                  <a:lnTo>
                    <a:pt x="0" y="10135"/>
                  </a:lnTo>
                  <a:lnTo>
                    <a:pt x="0" y="47"/>
                  </a:lnTo>
                  <a:lnTo>
                    <a:pt x="25815" y="13"/>
                  </a:ln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69" name="Shape 71">
              <a:extLst>
                <a:ext uri="{FF2B5EF4-FFF2-40B4-BE49-F238E27FC236}">
                  <a16:creationId xmlns:a16="http://schemas.microsoft.com/office/drawing/2014/main" id="{1C35A90D-6A20-4AD3-9C5C-C89A4CDC42E8}"/>
                </a:ext>
              </a:extLst>
            </p:cNvPr>
            <p:cNvSpPr/>
            <p:nvPr/>
          </p:nvSpPr>
          <p:spPr>
            <a:xfrm>
              <a:off x="7432542" y="6481496"/>
              <a:ext cx="133814" cy="224623"/>
            </a:xfrm>
            <a:custGeom>
              <a:avLst/>
              <a:gdLst/>
              <a:ahLst/>
              <a:cxnLst/>
              <a:rect l="0" t="0" r="0" b="0"/>
              <a:pathLst>
                <a:path w="96279" h="161419">
                  <a:moveTo>
                    <a:pt x="95348" y="0"/>
                  </a:moveTo>
                  <a:lnTo>
                    <a:pt x="96279" y="164"/>
                  </a:lnTo>
                  <a:lnTo>
                    <a:pt x="96279" y="30283"/>
                  </a:lnTo>
                  <a:lnTo>
                    <a:pt x="94158" y="30215"/>
                  </a:lnTo>
                  <a:lnTo>
                    <a:pt x="50445" y="73840"/>
                  </a:lnTo>
                  <a:lnTo>
                    <a:pt x="31496" y="93638"/>
                  </a:lnTo>
                  <a:lnTo>
                    <a:pt x="31204" y="96407"/>
                  </a:lnTo>
                  <a:lnTo>
                    <a:pt x="31229" y="138140"/>
                  </a:lnTo>
                  <a:cubicBezTo>
                    <a:pt x="31229" y="147665"/>
                    <a:pt x="38976" y="155411"/>
                    <a:pt x="48501" y="155411"/>
                  </a:cubicBezTo>
                  <a:lnTo>
                    <a:pt x="75209" y="155411"/>
                  </a:lnTo>
                  <a:lnTo>
                    <a:pt x="75209" y="114276"/>
                  </a:lnTo>
                  <a:lnTo>
                    <a:pt x="96279" y="114276"/>
                  </a:lnTo>
                  <a:lnTo>
                    <a:pt x="96279" y="120283"/>
                  </a:lnTo>
                  <a:lnTo>
                    <a:pt x="81216" y="120283"/>
                  </a:lnTo>
                  <a:lnTo>
                    <a:pt x="81216" y="161419"/>
                  </a:lnTo>
                  <a:lnTo>
                    <a:pt x="48501" y="161419"/>
                  </a:lnTo>
                  <a:cubicBezTo>
                    <a:pt x="35662" y="161419"/>
                    <a:pt x="25222" y="150979"/>
                    <a:pt x="25222" y="138140"/>
                  </a:cubicBezTo>
                  <a:lnTo>
                    <a:pt x="25197" y="99023"/>
                  </a:lnTo>
                  <a:lnTo>
                    <a:pt x="23432" y="100788"/>
                  </a:lnTo>
                  <a:cubicBezTo>
                    <a:pt x="18059" y="106123"/>
                    <a:pt x="9335" y="106135"/>
                    <a:pt x="3988" y="100738"/>
                  </a:cubicBezTo>
                  <a:lnTo>
                    <a:pt x="0" y="91042"/>
                  </a:lnTo>
                  <a:lnTo>
                    <a:pt x="0" y="91041"/>
                  </a:lnTo>
                  <a:lnTo>
                    <a:pt x="4013" y="81345"/>
                  </a:lnTo>
                  <a:lnTo>
                    <a:pt x="78956" y="6593"/>
                  </a:lnTo>
                  <a:lnTo>
                    <a:pt x="78867" y="6403"/>
                  </a:lnTo>
                  <a:lnTo>
                    <a:pt x="80963" y="4828"/>
                  </a:lnTo>
                  <a:cubicBezTo>
                    <a:pt x="81369" y="4573"/>
                    <a:pt x="81762" y="4383"/>
                    <a:pt x="82156" y="4193"/>
                  </a:cubicBezTo>
                  <a:lnTo>
                    <a:pt x="84404" y="6403"/>
                  </a:lnTo>
                  <a:lnTo>
                    <a:pt x="82931" y="3799"/>
                  </a:lnTo>
                  <a:cubicBezTo>
                    <a:pt x="83464" y="3494"/>
                    <a:pt x="83998" y="3215"/>
                    <a:pt x="84582" y="2999"/>
                  </a:cubicBezTo>
                  <a:cubicBezTo>
                    <a:pt x="88430" y="1075"/>
                    <a:pt x="92060" y="210"/>
                    <a:pt x="95348" y="0"/>
                  </a:cubicBez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70" name="Shape 72">
              <a:extLst>
                <a:ext uri="{FF2B5EF4-FFF2-40B4-BE49-F238E27FC236}">
                  <a16:creationId xmlns:a16="http://schemas.microsoft.com/office/drawing/2014/main" id="{52E3941B-BFC9-493F-AB5A-9491D991E201}"/>
                </a:ext>
              </a:extLst>
            </p:cNvPr>
            <p:cNvSpPr/>
            <p:nvPr/>
          </p:nvSpPr>
          <p:spPr>
            <a:xfrm>
              <a:off x="7566359" y="6481722"/>
              <a:ext cx="136832" cy="224395"/>
            </a:xfrm>
            <a:custGeom>
              <a:avLst/>
              <a:gdLst/>
              <a:ahLst/>
              <a:cxnLst/>
              <a:rect l="0" t="0" r="0" b="0"/>
              <a:pathLst>
                <a:path w="98451" h="161255">
                  <a:moveTo>
                    <a:pt x="0" y="0"/>
                  </a:moveTo>
                  <a:lnTo>
                    <a:pt x="11143" y="1961"/>
                  </a:lnTo>
                  <a:cubicBezTo>
                    <a:pt x="14121" y="3238"/>
                    <a:pt x="15913" y="4631"/>
                    <a:pt x="16104" y="4778"/>
                  </a:cubicBezTo>
                  <a:lnTo>
                    <a:pt x="16650" y="5210"/>
                  </a:lnTo>
                  <a:cubicBezTo>
                    <a:pt x="17247" y="5579"/>
                    <a:pt x="17742" y="5934"/>
                    <a:pt x="18237" y="6429"/>
                  </a:cubicBezTo>
                  <a:lnTo>
                    <a:pt x="18415" y="6620"/>
                  </a:lnTo>
                  <a:lnTo>
                    <a:pt x="20676" y="8424"/>
                  </a:lnTo>
                  <a:lnTo>
                    <a:pt x="20307" y="8512"/>
                  </a:lnTo>
                  <a:lnTo>
                    <a:pt x="37948" y="26343"/>
                  </a:lnTo>
                  <a:lnTo>
                    <a:pt x="37948" y="22317"/>
                  </a:lnTo>
                  <a:cubicBezTo>
                    <a:pt x="37948" y="14798"/>
                    <a:pt x="44056" y="8677"/>
                    <a:pt x="51575" y="8677"/>
                  </a:cubicBezTo>
                  <a:cubicBezTo>
                    <a:pt x="59093" y="8677"/>
                    <a:pt x="65202" y="14798"/>
                    <a:pt x="65202" y="22317"/>
                  </a:cubicBezTo>
                  <a:lnTo>
                    <a:pt x="65202" y="53839"/>
                  </a:lnTo>
                  <a:lnTo>
                    <a:pt x="93129" y="82045"/>
                  </a:lnTo>
                  <a:cubicBezTo>
                    <a:pt x="98451" y="87443"/>
                    <a:pt x="98412" y="96142"/>
                    <a:pt x="93040" y="101476"/>
                  </a:cubicBezTo>
                  <a:cubicBezTo>
                    <a:pt x="90450" y="104054"/>
                    <a:pt x="87021" y="105464"/>
                    <a:pt x="83376" y="105464"/>
                  </a:cubicBezTo>
                  <a:lnTo>
                    <a:pt x="83287" y="105464"/>
                  </a:lnTo>
                  <a:cubicBezTo>
                    <a:pt x="79616" y="105439"/>
                    <a:pt x="76175" y="103978"/>
                    <a:pt x="73609" y="101374"/>
                  </a:cubicBezTo>
                  <a:lnTo>
                    <a:pt x="70904" y="98644"/>
                  </a:lnTo>
                  <a:lnTo>
                    <a:pt x="71082" y="137976"/>
                  </a:lnTo>
                  <a:cubicBezTo>
                    <a:pt x="71082" y="150816"/>
                    <a:pt x="60642" y="161255"/>
                    <a:pt x="47803" y="161255"/>
                  </a:cubicBezTo>
                  <a:lnTo>
                    <a:pt x="15075" y="161255"/>
                  </a:lnTo>
                  <a:lnTo>
                    <a:pt x="15075" y="120120"/>
                  </a:lnTo>
                  <a:lnTo>
                    <a:pt x="0" y="120120"/>
                  </a:lnTo>
                  <a:lnTo>
                    <a:pt x="0" y="114112"/>
                  </a:lnTo>
                  <a:lnTo>
                    <a:pt x="21082" y="114112"/>
                  </a:lnTo>
                  <a:lnTo>
                    <a:pt x="21082" y="155248"/>
                  </a:lnTo>
                  <a:lnTo>
                    <a:pt x="47803" y="155248"/>
                  </a:lnTo>
                  <a:cubicBezTo>
                    <a:pt x="57328" y="155248"/>
                    <a:pt x="65075" y="147501"/>
                    <a:pt x="65075" y="137976"/>
                  </a:cubicBezTo>
                  <a:lnTo>
                    <a:pt x="64884" y="94390"/>
                  </a:lnTo>
                  <a:lnTo>
                    <a:pt x="33579" y="61001"/>
                  </a:lnTo>
                  <a:lnTo>
                    <a:pt x="3073" y="30217"/>
                  </a:lnTo>
                  <a:lnTo>
                    <a:pt x="0" y="30119"/>
                  </a:lnTo>
                  <a:lnTo>
                    <a:pt x="0" y="0"/>
                  </a:lnTo>
                  <a:close/>
                </a:path>
              </a:pathLst>
            </a:custGeom>
            <a:solidFill>
              <a:srgbClr val="41404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71" name="Rectangle 70">
              <a:extLst>
                <a:ext uri="{FF2B5EF4-FFF2-40B4-BE49-F238E27FC236}">
                  <a16:creationId xmlns:a16="http://schemas.microsoft.com/office/drawing/2014/main" id="{AC30BF47-D5BE-4DFE-A786-8095B96D48B8}"/>
                </a:ext>
              </a:extLst>
            </p:cNvPr>
            <p:cNvSpPr/>
            <p:nvPr/>
          </p:nvSpPr>
          <p:spPr>
            <a:xfrm>
              <a:off x="1751677" y="6528753"/>
              <a:ext cx="1798599" cy="351791"/>
            </a:xfrm>
            <a:prstGeom prst="rect">
              <a:avLst/>
            </a:prstGeom>
            <a:ln>
              <a:noFill/>
            </a:ln>
          </p:spPr>
          <p:txBody>
            <a:bodyPr vert="horz" lIns="0" tIns="0" rIns="0" bIns="0" rtlCol="0">
              <a:noAutofit/>
            </a:bodyPr>
            <a:lstStyle/>
            <a:p>
              <a:pPr marL="0" marR="0" lvl="0" indent="0" algn="l" defTabSz="514362" rtl="0" eaLnBrk="1" fontAlgn="auto" latinLnBrk="0" hangingPunct="1">
                <a:lnSpc>
                  <a:spcPct val="107000"/>
                </a:lnSpc>
                <a:spcBef>
                  <a:spcPts val="0"/>
                </a:spcBef>
                <a:spcAft>
                  <a:spcPts val="450"/>
                </a:spcAft>
                <a:buClrTx/>
                <a:buSzTx/>
                <a:buFontTx/>
                <a:buNone/>
                <a:tabLst/>
                <a:defRPr/>
              </a:pPr>
              <a:r>
                <a:rPr kumimoji="0" lang="fr-FR" sz="619" b="0" i="0" u="none" strike="noStrike" kern="0" cap="none" spc="11" normalizeH="0" baseline="0" noProof="0" dirty="0">
                  <a:ln>
                    <a:noFill/>
                  </a:ln>
                  <a:solidFill>
                    <a:srgbClr val="414042"/>
                  </a:solidFill>
                  <a:effectLst/>
                  <a:uLnTx/>
                  <a:uFillTx/>
                  <a:latin typeface="Trebuchet MS" panose="020B0603020202020204" pitchFamily="34" charset="0"/>
                  <a:ea typeface="Trebuchet MS" panose="020B0603020202020204" pitchFamily="34" charset="0"/>
                  <a:cs typeface="Times New Roman" panose="02020603050405020304" pitchFamily="18" charset="0"/>
                </a:rPr>
                <a:t>06.44.12.09.72</a:t>
              </a:r>
              <a:endParaRPr kumimoji="0" lang="fr-FR" sz="619" b="0" i="0" u="none" strike="noStrike" kern="0" cap="none" spc="0" normalizeH="0" baseline="0" noProof="0" dirty="0">
                <a:ln>
                  <a:noFill/>
                </a:ln>
                <a:solidFill>
                  <a:sysClr val="windowText" lastClr="000000"/>
                </a:solidFill>
                <a:effectLst/>
                <a:uLnTx/>
                <a:uFillTx/>
                <a:latin typeface="Trebuchet MS" panose="020B0603020202020204" pitchFamily="34" charset="0"/>
                <a:ea typeface="Trebuchet MS" panose="020B0603020202020204" pitchFamily="34" charset="0"/>
                <a:cs typeface="Times New Roman" panose="02020603050405020304" pitchFamily="18" charset="0"/>
              </a:endParaRPr>
            </a:p>
          </p:txBody>
        </p:sp>
        <p:sp>
          <p:nvSpPr>
            <p:cNvPr id="72" name="Rectangle 71">
              <a:extLst>
                <a:ext uri="{FF2B5EF4-FFF2-40B4-BE49-F238E27FC236}">
                  <a16:creationId xmlns:a16="http://schemas.microsoft.com/office/drawing/2014/main" id="{B366E271-29DB-45B3-B5A6-27286256316E}"/>
                </a:ext>
              </a:extLst>
            </p:cNvPr>
            <p:cNvSpPr/>
            <p:nvPr/>
          </p:nvSpPr>
          <p:spPr>
            <a:xfrm>
              <a:off x="4264362" y="6528751"/>
              <a:ext cx="2743645" cy="351790"/>
            </a:xfrm>
            <a:prstGeom prst="rect">
              <a:avLst/>
            </a:prstGeom>
            <a:ln>
              <a:noFill/>
            </a:ln>
          </p:spPr>
          <p:txBody>
            <a:bodyPr vert="horz" lIns="0" tIns="0" rIns="0" bIns="0" rtlCol="0">
              <a:noAutofit/>
            </a:bodyPr>
            <a:lstStyle/>
            <a:p>
              <a:pPr marL="0" marR="0" lvl="0" indent="0" algn="l" defTabSz="514362" rtl="0" eaLnBrk="1" fontAlgn="auto" latinLnBrk="0" hangingPunct="1">
                <a:lnSpc>
                  <a:spcPct val="107000"/>
                </a:lnSpc>
                <a:spcBef>
                  <a:spcPts val="0"/>
                </a:spcBef>
                <a:spcAft>
                  <a:spcPts val="450"/>
                </a:spcAft>
                <a:buClrTx/>
                <a:buSzTx/>
                <a:buFontTx/>
                <a:buNone/>
                <a:tabLst/>
                <a:defRPr/>
              </a:pPr>
              <a:r>
                <a:rPr kumimoji="0" lang="fr-FR" sz="619" b="0" i="0" u="none" strike="noStrike" kern="0" cap="none" spc="11" normalizeH="0" baseline="0" noProof="0" dirty="0">
                  <a:ln>
                    <a:noFill/>
                  </a:ln>
                  <a:solidFill>
                    <a:srgbClr val="414042"/>
                  </a:solidFill>
                  <a:effectLst/>
                  <a:uLnTx/>
                  <a:uFillTx/>
                  <a:latin typeface="Trebuchet MS" panose="020B0603020202020204" pitchFamily="34" charset="0"/>
                  <a:ea typeface="Trebuchet MS" panose="020B0603020202020204" pitchFamily="34" charset="0"/>
                  <a:cs typeface="Times New Roman" panose="02020603050405020304" pitchFamily="18" charset="0"/>
                </a:rPr>
                <a:t>contact@acadilearn.com</a:t>
              </a:r>
              <a:endParaRPr kumimoji="0" lang="fr-FR" sz="619" b="0" i="0" u="none" strike="noStrike" kern="0" cap="none" spc="0" normalizeH="0" baseline="0" noProof="0" dirty="0">
                <a:ln>
                  <a:noFill/>
                </a:ln>
                <a:solidFill>
                  <a:sysClr val="windowText" lastClr="000000"/>
                </a:solidFill>
                <a:effectLst/>
                <a:uLnTx/>
                <a:uFillTx/>
                <a:latin typeface="Trebuchet MS" panose="020B0603020202020204" pitchFamily="34" charset="0"/>
                <a:ea typeface="Trebuchet MS" panose="020B0603020202020204" pitchFamily="34" charset="0"/>
                <a:cs typeface="Times New Roman" panose="02020603050405020304" pitchFamily="18" charset="0"/>
              </a:endParaRPr>
            </a:p>
          </p:txBody>
        </p:sp>
        <p:sp>
          <p:nvSpPr>
            <p:cNvPr id="73" name="Rectangle 72">
              <a:extLst>
                <a:ext uri="{FF2B5EF4-FFF2-40B4-BE49-F238E27FC236}">
                  <a16:creationId xmlns:a16="http://schemas.microsoft.com/office/drawing/2014/main" id="{1D4ECC8E-C232-4E18-9F00-0B4506F2518D}"/>
                </a:ext>
              </a:extLst>
            </p:cNvPr>
            <p:cNvSpPr/>
            <p:nvPr/>
          </p:nvSpPr>
          <p:spPr>
            <a:xfrm>
              <a:off x="7822904" y="6507520"/>
              <a:ext cx="3891558" cy="351790"/>
            </a:xfrm>
            <a:prstGeom prst="rect">
              <a:avLst/>
            </a:prstGeom>
            <a:ln>
              <a:noFill/>
            </a:ln>
          </p:spPr>
          <p:txBody>
            <a:bodyPr vert="horz" lIns="0" tIns="0" rIns="0" bIns="0" rtlCol="0">
              <a:noAutofit/>
            </a:bodyPr>
            <a:lstStyle/>
            <a:p>
              <a:pPr marL="0" marR="0" lvl="0" indent="0" algn="l" defTabSz="514362" rtl="0" eaLnBrk="1" fontAlgn="auto" latinLnBrk="0" hangingPunct="1">
                <a:lnSpc>
                  <a:spcPct val="107000"/>
                </a:lnSpc>
                <a:spcBef>
                  <a:spcPts val="0"/>
                </a:spcBef>
                <a:spcAft>
                  <a:spcPts val="450"/>
                </a:spcAft>
                <a:buClrTx/>
                <a:buSzTx/>
                <a:buFontTx/>
                <a:buNone/>
                <a:tabLst/>
                <a:defRPr/>
              </a:pPr>
              <a:r>
                <a:rPr kumimoji="0" lang="fr-FR" sz="675" b="0" i="0" u="none" strike="noStrike" kern="0" cap="none" spc="0" normalizeH="0" baseline="0" noProof="0" dirty="0">
                  <a:ln>
                    <a:noFill/>
                  </a:ln>
                  <a:solidFill>
                    <a:srgbClr val="414042"/>
                  </a:solidFill>
                  <a:effectLst/>
                  <a:uLnTx/>
                  <a:uFillTx/>
                  <a:latin typeface="Trebuchet MS" panose="020B0603020202020204" pitchFamily="34" charset="0"/>
                  <a:ea typeface="Trebuchet MS" panose="020B0603020202020204" pitchFamily="34" charset="0"/>
                  <a:cs typeface="Times New Roman" panose="02020603050405020304" pitchFamily="18" charset="0"/>
                </a:rPr>
                <a:t> </a:t>
              </a:r>
              <a:r>
                <a:rPr kumimoji="0" lang="fr-FR" sz="619" b="0" i="0" u="none" strike="noStrike" kern="0" cap="none" spc="0" normalizeH="0" baseline="0" noProof="0" dirty="0">
                  <a:ln>
                    <a:noFill/>
                  </a:ln>
                  <a:solidFill>
                    <a:srgbClr val="414042"/>
                  </a:solidFill>
                  <a:effectLst/>
                  <a:uLnTx/>
                  <a:uFillTx/>
                  <a:latin typeface="Trebuchet MS" panose="020B0603020202020204" pitchFamily="34" charset="0"/>
                  <a:ea typeface="Trebuchet MS" panose="020B0603020202020204" pitchFamily="34" charset="0"/>
                  <a:cs typeface="Times New Roman" panose="02020603050405020304" pitchFamily="18" charset="0"/>
                </a:rPr>
                <a:t>10, </a:t>
              </a:r>
              <a:r>
                <a:rPr kumimoji="0" lang="fr-FR" sz="619" b="0" i="0" u="none" strike="noStrike" kern="0" cap="none" spc="11" normalizeH="0" baseline="0" noProof="0" dirty="0">
                  <a:ln>
                    <a:noFill/>
                  </a:ln>
                  <a:solidFill>
                    <a:srgbClr val="414042"/>
                  </a:solidFill>
                  <a:effectLst/>
                  <a:uLnTx/>
                  <a:uFillTx/>
                  <a:latin typeface="Trebuchet MS" panose="020B0603020202020204" pitchFamily="34" charset="0"/>
                  <a:ea typeface="Trebuchet MS" panose="020B0603020202020204" pitchFamily="34" charset="0"/>
                  <a:cs typeface="Times New Roman" panose="02020603050405020304" pitchFamily="18" charset="0"/>
                </a:rPr>
                <a:t>rue de Penthièvre 75008 PARIS</a:t>
              </a:r>
              <a:endParaRPr kumimoji="0" lang="fr-FR" sz="619" b="0" i="0" u="none" strike="noStrike" kern="0" cap="none" spc="0" normalizeH="0" baseline="0" noProof="0" dirty="0">
                <a:ln>
                  <a:noFill/>
                </a:ln>
                <a:solidFill>
                  <a:sysClr val="windowText" lastClr="000000"/>
                </a:solidFill>
                <a:effectLst/>
                <a:uLnTx/>
                <a:uFillTx/>
                <a:latin typeface="Trebuchet MS" panose="020B0603020202020204" pitchFamily="34" charset="0"/>
                <a:ea typeface="Trebuchet MS" panose="020B0603020202020204" pitchFamily="34" charset="0"/>
                <a:cs typeface="Times New Roman" panose="02020603050405020304" pitchFamily="18" charset="0"/>
              </a:endParaRPr>
            </a:p>
          </p:txBody>
        </p:sp>
        <p:grpSp>
          <p:nvGrpSpPr>
            <p:cNvPr id="74" name="Groupe 73">
              <a:extLst>
                <a:ext uri="{FF2B5EF4-FFF2-40B4-BE49-F238E27FC236}">
                  <a16:creationId xmlns:a16="http://schemas.microsoft.com/office/drawing/2014/main" id="{DC72E819-6B6F-43DA-9B7C-E32C736880F9}"/>
                </a:ext>
              </a:extLst>
            </p:cNvPr>
            <p:cNvGrpSpPr/>
            <p:nvPr/>
          </p:nvGrpSpPr>
          <p:grpSpPr>
            <a:xfrm>
              <a:off x="10907486" y="5476381"/>
              <a:ext cx="806976" cy="726708"/>
              <a:chOff x="4200407" y="1998133"/>
              <a:chExt cx="4810437" cy="4140279"/>
            </a:xfrm>
          </p:grpSpPr>
          <p:grpSp>
            <p:nvGrpSpPr>
              <p:cNvPr id="75" name="Groupe 74">
                <a:extLst>
                  <a:ext uri="{FF2B5EF4-FFF2-40B4-BE49-F238E27FC236}">
                    <a16:creationId xmlns:a16="http://schemas.microsoft.com/office/drawing/2014/main" id="{0243780F-EE78-425E-B3E8-459785B5F3E5}"/>
                  </a:ext>
                </a:extLst>
              </p:cNvPr>
              <p:cNvGrpSpPr/>
              <p:nvPr/>
            </p:nvGrpSpPr>
            <p:grpSpPr>
              <a:xfrm>
                <a:off x="4200408" y="1998133"/>
                <a:ext cx="4810436" cy="4140279"/>
                <a:chOff x="0" y="0"/>
                <a:chExt cx="2056765" cy="1712595"/>
              </a:xfrm>
            </p:grpSpPr>
            <p:sp>
              <p:nvSpPr>
                <p:cNvPr id="78" name="Shape 754">
                  <a:extLst>
                    <a:ext uri="{FF2B5EF4-FFF2-40B4-BE49-F238E27FC236}">
                      <a16:creationId xmlns:a16="http://schemas.microsoft.com/office/drawing/2014/main" id="{AABC7EF3-B4F4-4A75-9160-5E6FCAE9FE9E}"/>
                    </a:ext>
                  </a:extLst>
                </p:cNvPr>
                <p:cNvSpPr/>
                <p:nvPr/>
              </p:nvSpPr>
              <p:spPr>
                <a:xfrm>
                  <a:off x="0" y="1280160"/>
                  <a:ext cx="553720" cy="428029"/>
                </a:xfrm>
                <a:custGeom>
                  <a:avLst/>
                  <a:gdLst/>
                  <a:ahLst/>
                  <a:cxnLst/>
                  <a:rect l="0" t="0" r="0" b="0"/>
                  <a:pathLst>
                    <a:path w="926414" h="926452">
                      <a:moveTo>
                        <a:pt x="0" y="0"/>
                      </a:moveTo>
                      <a:lnTo>
                        <a:pt x="926414" y="0"/>
                      </a:lnTo>
                      <a:lnTo>
                        <a:pt x="926414" y="926452"/>
                      </a:lnTo>
                      <a:lnTo>
                        <a:pt x="0" y="926452"/>
                      </a:lnTo>
                      <a:lnTo>
                        <a:pt x="0" y="0"/>
                      </a:lnTo>
                    </a:path>
                  </a:pathLst>
                </a:custGeom>
                <a:solidFill>
                  <a:srgbClr val="F2692D">
                    <a:alpha val="27000"/>
                  </a:srgbClr>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79" name="Shape 142">
                  <a:extLst>
                    <a:ext uri="{FF2B5EF4-FFF2-40B4-BE49-F238E27FC236}">
                      <a16:creationId xmlns:a16="http://schemas.microsoft.com/office/drawing/2014/main" id="{20FAACA3-9C02-47DC-AF65-1FCFD78C02E1}"/>
                    </a:ext>
                  </a:extLst>
                </p:cNvPr>
                <p:cNvSpPr/>
                <p:nvPr/>
              </p:nvSpPr>
              <p:spPr>
                <a:xfrm>
                  <a:off x="0" y="0"/>
                  <a:ext cx="1107440" cy="838200"/>
                </a:xfrm>
                <a:custGeom>
                  <a:avLst/>
                  <a:gdLst/>
                  <a:ahLst/>
                  <a:cxnLst/>
                  <a:rect l="0" t="0" r="0" b="0"/>
                  <a:pathLst>
                    <a:path w="1852882" h="1852905">
                      <a:moveTo>
                        <a:pt x="1852882" y="0"/>
                      </a:moveTo>
                      <a:lnTo>
                        <a:pt x="1852882" y="926440"/>
                      </a:lnTo>
                      <a:cubicBezTo>
                        <a:pt x="1597383" y="926440"/>
                        <a:pt x="1379375" y="1017257"/>
                        <a:pt x="1198806" y="1198829"/>
                      </a:cubicBezTo>
                      <a:cubicBezTo>
                        <a:pt x="1017247" y="1379386"/>
                        <a:pt x="926417" y="1597406"/>
                        <a:pt x="926417" y="1852905"/>
                      </a:cubicBezTo>
                      <a:lnTo>
                        <a:pt x="0" y="1852905"/>
                      </a:lnTo>
                      <a:lnTo>
                        <a:pt x="0" y="1852682"/>
                      </a:lnTo>
                      <a:lnTo>
                        <a:pt x="8478" y="1664770"/>
                      </a:lnTo>
                      <a:cubicBezTo>
                        <a:pt x="48090" y="1233929"/>
                        <a:pt x="226342" y="860077"/>
                        <a:pt x="543182" y="543204"/>
                      </a:cubicBezTo>
                      <a:cubicBezTo>
                        <a:pt x="905322" y="181077"/>
                        <a:pt x="1341885" y="0"/>
                        <a:pt x="1852882" y="0"/>
                      </a:cubicBezTo>
                      <a:close/>
                    </a:path>
                  </a:pathLst>
                </a:custGeom>
                <a:solidFill>
                  <a:srgbClr val="FECF12">
                    <a:alpha val="12000"/>
                  </a:srgbClr>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sp>
              <p:nvSpPr>
                <p:cNvPr id="80" name="Shape 143">
                  <a:extLst>
                    <a:ext uri="{FF2B5EF4-FFF2-40B4-BE49-F238E27FC236}">
                      <a16:creationId xmlns:a16="http://schemas.microsoft.com/office/drawing/2014/main" id="{EE7C73ED-E0B7-4EF9-9916-BF5DB1CC0C3F}"/>
                    </a:ext>
                  </a:extLst>
                </p:cNvPr>
                <p:cNvSpPr/>
                <p:nvPr/>
              </p:nvSpPr>
              <p:spPr>
                <a:xfrm>
                  <a:off x="1104900" y="0"/>
                  <a:ext cx="951865" cy="1712595"/>
                </a:xfrm>
                <a:custGeom>
                  <a:avLst/>
                  <a:gdLst/>
                  <a:ahLst/>
                  <a:cxnLst/>
                  <a:rect l="0" t="0" r="0" b="0"/>
                  <a:pathLst>
                    <a:path w="1592936" h="3705796">
                      <a:moveTo>
                        <a:pt x="0" y="0"/>
                      </a:moveTo>
                      <a:cubicBezTo>
                        <a:pt x="512064" y="0"/>
                        <a:pt x="949147" y="181089"/>
                        <a:pt x="1311262" y="543217"/>
                      </a:cubicBezTo>
                      <a:cubicBezTo>
                        <a:pt x="1422235" y="654495"/>
                        <a:pt x="1516075" y="772846"/>
                        <a:pt x="1592936" y="898195"/>
                      </a:cubicBezTo>
                      <a:lnTo>
                        <a:pt x="1592936" y="2809063"/>
                      </a:lnTo>
                      <a:cubicBezTo>
                        <a:pt x="1516075" y="2934500"/>
                        <a:pt x="1422235" y="3052902"/>
                        <a:pt x="1311262" y="3164180"/>
                      </a:cubicBezTo>
                      <a:cubicBezTo>
                        <a:pt x="949147" y="3525266"/>
                        <a:pt x="512064" y="3705796"/>
                        <a:pt x="0" y="3705796"/>
                      </a:cubicBezTo>
                      <a:lnTo>
                        <a:pt x="0" y="2779357"/>
                      </a:lnTo>
                      <a:cubicBezTo>
                        <a:pt x="255512" y="2779357"/>
                        <a:pt x="473520" y="2688565"/>
                        <a:pt x="654050" y="2506967"/>
                      </a:cubicBezTo>
                      <a:cubicBezTo>
                        <a:pt x="835647" y="2326424"/>
                        <a:pt x="926440" y="2108416"/>
                        <a:pt x="926440" y="1852905"/>
                      </a:cubicBezTo>
                      <a:cubicBezTo>
                        <a:pt x="926440" y="1597406"/>
                        <a:pt x="835647" y="1379385"/>
                        <a:pt x="654050" y="1198842"/>
                      </a:cubicBezTo>
                      <a:cubicBezTo>
                        <a:pt x="473520" y="1017270"/>
                        <a:pt x="255512" y="926452"/>
                        <a:pt x="0" y="926452"/>
                      </a:cubicBezTo>
                      <a:lnTo>
                        <a:pt x="0" y="0"/>
                      </a:lnTo>
                      <a:close/>
                    </a:path>
                  </a:pathLst>
                </a:custGeom>
                <a:solidFill>
                  <a:srgbClr val="005489">
                    <a:alpha val="19000"/>
                  </a:srgbClr>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sysClr val="windowText" lastClr="000000"/>
                    </a:solidFill>
                    <a:effectLst/>
                    <a:uLnTx/>
                    <a:uFillTx/>
                    <a:latin typeface="Calibri" panose="020F0502020204030204"/>
                    <a:ea typeface="+mn-ea"/>
                    <a:cs typeface="+mn-cs"/>
                  </a:endParaRPr>
                </a:p>
              </p:txBody>
            </p:sp>
          </p:grpSp>
          <p:sp>
            <p:nvSpPr>
              <p:cNvPr id="76" name="Rectangle 75">
                <a:extLst>
                  <a:ext uri="{FF2B5EF4-FFF2-40B4-BE49-F238E27FC236}">
                    <a16:creationId xmlns:a16="http://schemas.microsoft.com/office/drawing/2014/main" id="{5905246A-EBEC-4659-808D-01AA2A2774B3}"/>
                  </a:ext>
                </a:extLst>
              </p:cNvPr>
              <p:cNvSpPr/>
              <p:nvPr/>
            </p:nvSpPr>
            <p:spPr>
              <a:xfrm>
                <a:off x="6802889" y="5304527"/>
                <a:ext cx="1079820" cy="522009"/>
              </a:xfrm>
              <a:prstGeom prst="rect">
                <a:avLst/>
              </a:prstGeom>
              <a:solidFill>
                <a:schemeClr val="accent1">
                  <a:lumMod val="20000"/>
                  <a:lumOff val="80000"/>
                  <a:alpha val="18824"/>
                </a:schemeClr>
              </a:solidFill>
              <a:ln>
                <a:noFill/>
                <a:prstDash val="sysDot"/>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514362" rtl="0" eaLnBrk="1" fontAlgn="auto" latinLnBrk="0" hangingPunct="1">
                  <a:lnSpc>
                    <a:spcPct val="100000"/>
                  </a:lnSpc>
                  <a:spcBef>
                    <a:spcPts val="0"/>
                  </a:spcBef>
                  <a:spcAft>
                    <a:spcPts val="0"/>
                  </a:spcAft>
                  <a:buClrTx/>
                  <a:buSzTx/>
                  <a:buFontTx/>
                  <a:buNone/>
                  <a:tabLst/>
                  <a:defRPr/>
                </a:pPr>
                <a:endParaRPr kumimoji="0" lang="fr-FR" sz="788" b="1" i="0" u="none" strike="noStrike" kern="1200" cap="none" spc="0" normalizeH="0" baseline="0" noProof="0" dirty="0">
                  <a:ln>
                    <a:noFill/>
                  </a:ln>
                  <a:solidFill>
                    <a:srgbClr val="4472C4">
                      <a:lumMod val="75000"/>
                    </a:srgbClr>
                  </a:solidFill>
                  <a:effectLst/>
                  <a:uLnTx/>
                  <a:uFillTx/>
                  <a:latin typeface="Calibri" panose="020F0502020204030204"/>
                  <a:ea typeface="+mn-ea"/>
                  <a:cs typeface="+mn-cs"/>
                </a:endParaRPr>
              </a:p>
            </p:txBody>
          </p:sp>
          <p:sp>
            <p:nvSpPr>
              <p:cNvPr id="77" name="Rectangle 76">
                <a:extLst>
                  <a:ext uri="{FF2B5EF4-FFF2-40B4-BE49-F238E27FC236}">
                    <a16:creationId xmlns:a16="http://schemas.microsoft.com/office/drawing/2014/main" id="{41D1D6D6-4DB8-42F8-9DBB-EA25DD9B15B5}"/>
                  </a:ext>
                </a:extLst>
              </p:cNvPr>
              <p:cNvSpPr/>
              <p:nvPr/>
            </p:nvSpPr>
            <p:spPr>
              <a:xfrm>
                <a:off x="4200407" y="5446523"/>
                <a:ext cx="1278626" cy="503260"/>
              </a:xfrm>
              <a:prstGeom prst="rect">
                <a:avLst/>
              </a:prstGeom>
              <a:solidFill>
                <a:srgbClr val="FAD9C2">
                  <a:alpha val="89020"/>
                </a:srgbClr>
              </a:solidFill>
              <a:ln>
                <a:noFill/>
                <a:prstDash val="sysDot"/>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514362" rtl="0" eaLnBrk="1" fontAlgn="auto" latinLnBrk="0" hangingPunct="1">
                  <a:lnSpc>
                    <a:spcPct val="100000"/>
                  </a:lnSpc>
                  <a:spcBef>
                    <a:spcPts val="0"/>
                  </a:spcBef>
                  <a:spcAft>
                    <a:spcPts val="0"/>
                  </a:spcAft>
                  <a:buClrTx/>
                  <a:buSzTx/>
                  <a:buFontTx/>
                  <a:buNone/>
                  <a:tabLst/>
                  <a:defRPr/>
                </a:pPr>
                <a:endParaRPr kumimoji="0" lang="fr-FR" sz="788" b="1" i="0" u="none" strike="noStrike" kern="1200" cap="none" spc="0" normalizeH="0" baseline="0" noProof="0" dirty="0">
                  <a:ln>
                    <a:noFill/>
                  </a:ln>
                  <a:solidFill>
                    <a:srgbClr val="ED7D31">
                      <a:lumMod val="75000"/>
                    </a:srgbClr>
                  </a:solidFill>
                  <a:effectLst/>
                  <a:uLnTx/>
                  <a:uFillTx/>
                  <a:latin typeface="Calibri" panose="020F0502020204030204"/>
                  <a:ea typeface="+mn-ea"/>
                  <a:cs typeface="Arial" panose="020B0604020202020204" pitchFamily="34" charset="0"/>
                </a:endParaRPr>
              </a:p>
            </p:txBody>
          </p:sp>
        </p:grpSp>
      </p:grpSp>
      <p:sp>
        <p:nvSpPr>
          <p:cNvPr id="4" name="Espace réservé du numéro de diapositive 3">
            <a:extLst>
              <a:ext uri="{FF2B5EF4-FFF2-40B4-BE49-F238E27FC236}">
                <a16:creationId xmlns:a16="http://schemas.microsoft.com/office/drawing/2014/main" id="{50A7CC91-1C86-4F73-B7C5-3303FB02E739}"/>
              </a:ext>
            </a:extLst>
          </p:cNvPr>
          <p:cNvSpPr>
            <a:spLocks noGrp="1"/>
          </p:cNvSpPr>
          <p:nvPr>
            <p:ph type="sldNum" sz="quarter" idx="12"/>
          </p:nvPr>
        </p:nvSpPr>
        <p:spPr>
          <a:xfrm>
            <a:off x="4861855" y="8963704"/>
            <a:ext cx="1543050" cy="527403"/>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F03119A-0BE3-41EF-8F02-0FB1AD90FDFF}" type="slidenum">
              <a:rPr kumimoji="0" lang="fr-FR"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9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2" name="object 3">
            <a:extLst>
              <a:ext uri="{FF2B5EF4-FFF2-40B4-BE49-F238E27FC236}">
                <a16:creationId xmlns:a16="http://schemas.microsoft.com/office/drawing/2014/main" id="{CC4C9793-BCC8-4187-A253-D17A22D64820}"/>
              </a:ext>
            </a:extLst>
          </p:cNvPr>
          <p:cNvSpPr/>
          <p:nvPr/>
        </p:nvSpPr>
        <p:spPr>
          <a:xfrm>
            <a:off x="748620" y="2617500"/>
            <a:ext cx="5564332" cy="77018"/>
          </a:xfrm>
          <a:custGeom>
            <a:avLst/>
            <a:gdLst/>
            <a:ahLst/>
            <a:cxnLst/>
            <a:rect l="l" t="t" r="r" b="b"/>
            <a:pathLst>
              <a:path w="9000490">
                <a:moveTo>
                  <a:pt x="0" y="0"/>
                </a:moveTo>
                <a:lnTo>
                  <a:pt x="9000490" y="0"/>
                </a:lnTo>
              </a:path>
            </a:pathLst>
          </a:custGeom>
          <a:ln w="35941">
            <a:solidFill>
              <a:srgbClr val="CC9900"/>
            </a:solidFill>
          </a:ln>
        </p:spPr>
        <p:txBody>
          <a:bodyPr wrap="square" lIns="0" tIns="0" rIns="0" bIns="0" rtlCol="0"/>
          <a:lstStyle/>
          <a:p>
            <a:pPr marL="0" marR="0" lvl="0" indent="0" algn="l" defTabSz="645537" rtl="0" eaLnBrk="1" fontAlgn="auto" latinLnBrk="0" hangingPunct="1">
              <a:lnSpc>
                <a:spcPct val="100000"/>
              </a:lnSpc>
              <a:spcBef>
                <a:spcPts val="0"/>
              </a:spcBef>
              <a:spcAft>
                <a:spcPts val="0"/>
              </a:spcAft>
              <a:buClrTx/>
              <a:buSzTx/>
              <a:buFontTx/>
              <a:buNone/>
              <a:tabLst/>
              <a:defRPr/>
            </a:pPr>
            <a:endParaRPr kumimoji="0" sz="1270" b="0" i="0" u="none" strike="noStrike" kern="0" cap="none" spc="0" normalizeH="0" baseline="0" noProof="0">
              <a:ln>
                <a:noFill/>
              </a:ln>
              <a:solidFill>
                <a:prstClr val="black"/>
              </a:solidFill>
              <a:effectLst/>
              <a:uLnTx/>
              <a:uFillTx/>
              <a:latin typeface="Calibri" panose="020F0502020204030204"/>
              <a:ea typeface="+mn-ea"/>
              <a:cs typeface="+mn-cs"/>
            </a:endParaRPr>
          </a:p>
        </p:txBody>
      </p:sp>
      <p:sp>
        <p:nvSpPr>
          <p:cNvPr id="34" name="ZoneTexte 33">
            <a:extLst>
              <a:ext uri="{FF2B5EF4-FFF2-40B4-BE49-F238E27FC236}">
                <a16:creationId xmlns:a16="http://schemas.microsoft.com/office/drawing/2014/main" id="{22003CB9-5CA3-4F13-B2B9-6BF245856C67}"/>
              </a:ext>
            </a:extLst>
          </p:cNvPr>
          <p:cNvSpPr txBox="1"/>
          <p:nvPr/>
        </p:nvSpPr>
        <p:spPr>
          <a:xfrm>
            <a:off x="778072" y="6299215"/>
            <a:ext cx="5626833" cy="646331"/>
          </a:xfrm>
          <a:prstGeom prst="rect">
            <a:avLst/>
          </a:prstGeom>
          <a:noFill/>
          <a:ln>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2"/>
              </a:rPr>
              <a:t>Comment se soigner par les pierres ou l’art de la lithothérapie ? (etpourquoipascoline.fr)</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5" name="ZoneTexte 34">
            <a:extLst>
              <a:ext uri="{FF2B5EF4-FFF2-40B4-BE49-F238E27FC236}">
                <a16:creationId xmlns:a16="http://schemas.microsoft.com/office/drawing/2014/main" id="{D9971D49-D2DF-4BCF-A2E3-C5CE06D3679C}"/>
              </a:ext>
            </a:extLst>
          </p:cNvPr>
          <p:cNvSpPr txBox="1"/>
          <p:nvPr/>
        </p:nvSpPr>
        <p:spPr>
          <a:xfrm>
            <a:off x="676849" y="5278386"/>
            <a:ext cx="5915025" cy="738664"/>
          </a:xfrm>
          <a:prstGeom prst="rect">
            <a:avLst/>
          </a:prstGeom>
          <a:noFill/>
        </p:spPr>
        <p:txBody>
          <a:bodyPr wrap="square">
            <a:spAutoFit/>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kumimoji="0" lang="fr-FR" sz="1400" b="1" i="0" u="none" strike="noStrike" kern="1200" cap="none" spc="0" normalizeH="0" baseline="0" noProof="0" dirty="0">
                <a:ln>
                  <a:noFill/>
                </a:ln>
                <a:solidFill>
                  <a:srgbClr val="CC9900"/>
                </a:solidFill>
                <a:effectLst/>
                <a:uLnTx/>
                <a:uFillTx/>
                <a:latin typeface="Calibri" panose="020F0502020204030204"/>
                <a:ea typeface="+mn-ea"/>
                <a:cs typeface="+mn-cs"/>
              </a:rPr>
              <a:t>Article de « </a:t>
            </a:r>
            <a:r>
              <a:rPr kumimoji="0" lang="fr-FR" sz="1400" b="1" i="0" u="none" strike="noStrike" kern="1200" cap="none" spc="0" normalizeH="0" baseline="0" noProof="0" dirty="0" err="1">
                <a:ln>
                  <a:noFill/>
                </a:ln>
                <a:solidFill>
                  <a:srgbClr val="CC9900"/>
                </a:solidFill>
                <a:effectLst/>
                <a:uLnTx/>
                <a:uFillTx/>
                <a:latin typeface="Calibri" panose="020F0502020204030204"/>
                <a:ea typeface="+mn-ea"/>
                <a:cs typeface="+mn-cs"/>
              </a:rPr>
              <a:t>Etpourquoipas</a:t>
            </a:r>
            <a:r>
              <a:rPr kumimoji="0" lang="fr-FR" sz="1400" b="1" i="0" u="none" strike="noStrike" kern="1200" cap="none" spc="0" normalizeH="0" baseline="0" noProof="0" dirty="0">
                <a:ln>
                  <a:noFill/>
                </a:ln>
                <a:solidFill>
                  <a:srgbClr val="CC9900"/>
                </a:solidFill>
                <a:effectLst/>
                <a:uLnTx/>
                <a:uFillTx/>
                <a:latin typeface="Calibri" panose="020F0502020204030204"/>
                <a:ea typeface="+mn-ea"/>
                <a:cs typeface="+mn-cs"/>
              </a:rPr>
              <a:t>coline.fr »  Auteur : Coline - Sans précision de date de publication et de mise à jour : Comment se soigner par les pierres ou l’art de la lithothérapie ? </a:t>
            </a:r>
          </a:p>
        </p:txBody>
      </p:sp>
      <p:pic>
        <p:nvPicPr>
          <p:cNvPr id="3" name="Graphique 2" descr="Badge 1 avec un remplissage uni">
            <a:extLst>
              <a:ext uri="{FF2B5EF4-FFF2-40B4-BE49-F238E27FC236}">
                <a16:creationId xmlns:a16="http://schemas.microsoft.com/office/drawing/2014/main" id="{9976A350-A1A4-4294-BB11-6CA4D894530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67029" y="4340824"/>
            <a:ext cx="723941" cy="723941"/>
          </a:xfrm>
          <a:prstGeom prst="rect">
            <a:avLst/>
          </a:prstGeom>
        </p:spPr>
      </p:pic>
      <p:grpSp>
        <p:nvGrpSpPr>
          <p:cNvPr id="123" name="Groupe 122">
            <a:extLst>
              <a:ext uri="{FF2B5EF4-FFF2-40B4-BE49-F238E27FC236}">
                <a16:creationId xmlns:a16="http://schemas.microsoft.com/office/drawing/2014/main" id="{9AB67190-9F36-46E0-81F8-D32B35DAAF68}"/>
              </a:ext>
            </a:extLst>
          </p:cNvPr>
          <p:cNvGrpSpPr/>
          <p:nvPr/>
        </p:nvGrpSpPr>
        <p:grpSpPr>
          <a:xfrm>
            <a:off x="0" y="-7269"/>
            <a:ext cx="6853489" cy="1509576"/>
            <a:chOff x="0" y="-7269"/>
            <a:chExt cx="6853489" cy="1509576"/>
          </a:xfrm>
        </p:grpSpPr>
        <p:grpSp>
          <p:nvGrpSpPr>
            <p:cNvPr id="124" name="Groupe 123">
              <a:extLst>
                <a:ext uri="{FF2B5EF4-FFF2-40B4-BE49-F238E27FC236}">
                  <a16:creationId xmlns:a16="http://schemas.microsoft.com/office/drawing/2014/main" id="{D27F5B8B-9D58-43F0-98E1-E5DCECBB594F}"/>
                </a:ext>
              </a:extLst>
            </p:cNvPr>
            <p:cNvGrpSpPr/>
            <p:nvPr/>
          </p:nvGrpSpPr>
          <p:grpSpPr>
            <a:xfrm>
              <a:off x="0" y="-7269"/>
              <a:ext cx="6853489" cy="1509576"/>
              <a:chOff x="-16278" y="817111"/>
              <a:chExt cx="6853489" cy="1509576"/>
            </a:xfrm>
          </p:grpSpPr>
          <p:sp>
            <p:nvSpPr>
              <p:cNvPr id="181" name="Rectangle 180">
                <a:extLst>
                  <a:ext uri="{FF2B5EF4-FFF2-40B4-BE49-F238E27FC236}">
                    <a16:creationId xmlns:a16="http://schemas.microsoft.com/office/drawing/2014/main" id="{D0BC56EF-74DF-4C3A-A18D-8F9A3E46827F}"/>
                  </a:ext>
                </a:extLst>
              </p:cNvPr>
              <p:cNvSpPr/>
              <p:nvPr/>
            </p:nvSpPr>
            <p:spPr>
              <a:xfrm>
                <a:off x="-16278" y="817111"/>
                <a:ext cx="2744443" cy="1509575"/>
              </a:xfrm>
              <a:prstGeom prst="rect">
                <a:avLst/>
              </a:prstGeom>
              <a:solidFill>
                <a:srgbClr val="E6ED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82" name="Image 181">
                <a:extLst>
                  <a:ext uri="{FF2B5EF4-FFF2-40B4-BE49-F238E27FC236}">
                    <a16:creationId xmlns:a16="http://schemas.microsoft.com/office/drawing/2014/main" id="{1E550C45-54D3-4064-B2CE-D21185AB11C5}"/>
                  </a:ext>
                </a:extLst>
              </p:cNvPr>
              <p:cNvPicPr>
                <a:picLocks noChangeAspect="1"/>
              </p:cNvPicPr>
              <p:nvPr/>
            </p:nvPicPr>
            <p:blipFill>
              <a:blip r:embed="rId5">
                <a:extLst>
                  <a:ext uri="{BEBA8EAE-BF5A-486C-A8C5-ECC9F3942E4B}">
                    <a14:imgProps xmlns:a14="http://schemas.microsoft.com/office/drawing/2010/main">
                      <a14:imgLayer r:embed="rId6">
                        <a14:imgEffect>
                          <a14:colorTemperature colorTemp="5300"/>
                        </a14:imgEffect>
                      </a14:imgLayer>
                    </a14:imgProps>
                  </a:ext>
                </a:extLst>
              </a:blip>
              <a:stretch>
                <a:fillRect/>
              </a:stretch>
            </p:blipFill>
            <p:spPr>
              <a:xfrm flipH="1">
                <a:off x="2725817" y="826941"/>
                <a:ext cx="4111394" cy="1499746"/>
              </a:xfrm>
              <a:prstGeom prst="rect">
                <a:avLst/>
              </a:prstGeom>
            </p:spPr>
          </p:pic>
        </p:grpSp>
        <p:grpSp>
          <p:nvGrpSpPr>
            <p:cNvPr id="125" name="Groupe 124">
              <a:extLst>
                <a:ext uri="{FF2B5EF4-FFF2-40B4-BE49-F238E27FC236}">
                  <a16:creationId xmlns:a16="http://schemas.microsoft.com/office/drawing/2014/main" id="{A1BED1DF-927A-4E9A-B776-2EFBB33E2E0D}"/>
                </a:ext>
              </a:extLst>
            </p:cNvPr>
            <p:cNvGrpSpPr/>
            <p:nvPr/>
          </p:nvGrpSpPr>
          <p:grpSpPr>
            <a:xfrm>
              <a:off x="889738" y="375487"/>
              <a:ext cx="1058761" cy="617793"/>
              <a:chOff x="0" y="0"/>
              <a:chExt cx="2701318" cy="1524850"/>
            </a:xfrm>
          </p:grpSpPr>
          <p:sp>
            <p:nvSpPr>
              <p:cNvPr id="126" name="Shape 80">
                <a:extLst>
                  <a:ext uri="{FF2B5EF4-FFF2-40B4-BE49-F238E27FC236}">
                    <a16:creationId xmlns:a16="http://schemas.microsoft.com/office/drawing/2014/main" id="{4E3B38C2-D2B7-4ABA-98F1-1F5E6AD42880}"/>
                  </a:ext>
                </a:extLst>
              </p:cNvPr>
              <p:cNvSpPr/>
              <p:nvPr/>
            </p:nvSpPr>
            <p:spPr>
              <a:xfrm>
                <a:off x="0" y="1106275"/>
                <a:ext cx="148831" cy="305037"/>
              </a:xfrm>
              <a:custGeom>
                <a:avLst/>
                <a:gdLst/>
                <a:ahLst/>
                <a:cxnLst/>
                <a:rect l="0" t="0" r="0" b="0"/>
                <a:pathLst>
                  <a:path w="148831" h="305062">
                    <a:moveTo>
                      <a:pt x="148831" y="0"/>
                    </a:moveTo>
                    <a:lnTo>
                      <a:pt x="148831" y="70156"/>
                    </a:lnTo>
                    <a:lnTo>
                      <a:pt x="96596" y="177402"/>
                    </a:lnTo>
                    <a:lnTo>
                      <a:pt x="148831" y="177402"/>
                    </a:lnTo>
                    <a:lnTo>
                      <a:pt x="148831" y="219947"/>
                    </a:lnTo>
                    <a:lnTo>
                      <a:pt x="75959" y="219947"/>
                    </a:lnTo>
                    <a:lnTo>
                      <a:pt x="40640" y="292717"/>
                    </a:lnTo>
                    <a:cubicBezTo>
                      <a:pt x="39637" y="294851"/>
                      <a:pt x="38227" y="296909"/>
                      <a:pt x="36386" y="298890"/>
                    </a:cubicBezTo>
                    <a:cubicBezTo>
                      <a:pt x="32131" y="303005"/>
                      <a:pt x="27089" y="305062"/>
                      <a:pt x="21273" y="305062"/>
                    </a:cubicBezTo>
                    <a:cubicBezTo>
                      <a:pt x="15316" y="305062"/>
                      <a:pt x="10274" y="302966"/>
                      <a:pt x="6172" y="298788"/>
                    </a:cubicBezTo>
                    <a:cubicBezTo>
                      <a:pt x="2057" y="294597"/>
                      <a:pt x="0" y="289594"/>
                      <a:pt x="0" y="283777"/>
                    </a:cubicBezTo>
                    <a:cubicBezTo>
                      <a:pt x="0" y="279662"/>
                      <a:pt x="1067" y="275992"/>
                      <a:pt x="3188" y="272715"/>
                    </a:cubicBezTo>
                    <a:lnTo>
                      <a:pt x="129362" y="12721"/>
                    </a:lnTo>
                    <a:cubicBezTo>
                      <a:pt x="130353" y="10447"/>
                      <a:pt x="131839" y="8314"/>
                      <a:pt x="133833" y="6333"/>
                    </a:cubicBezTo>
                    <a:lnTo>
                      <a:pt x="148831"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7" name="Shape 81">
                <a:extLst>
                  <a:ext uri="{FF2B5EF4-FFF2-40B4-BE49-F238E27FC236}">
                    <a16:creationId xmlns:a16="http://schemas.microsoft.com/office/drawing/2014/main" id="{49F4233A-768E-4338-AE7C-BDADB0776713}"/>
                  </a:ext>
                </a:extLst>
              </p:cNvPr>
              <p:cNvSpPr/>
              <p:nvPr/>
            </p:nvSpPr>
            <p:spPr>
              <a:xfrm>
                <a:off x="148831" y="1106232"/>
                <a:ext cx="149047" cy="305080"/>
              </a:xfrm>
              <a:custGeom>
                <a:avLst/>
                <a:gdLst/>
                <a:ahLst/>
                <a:cxnLst/>
                <a:rect l="0" t="0" r="0" b="0"/>
                <a:pathLst>
                  <a:path w="149047" h="305105">
                    <a:moveTo>
                      <a:pt x="102" y="0"/>
                    </a:moveTo>
                    <a:cubicBezTo>
                      <a:pt x="5918" y="0"/>
                      <a:pt x="10960" y="2121"/>
                      <a:pt x="15215" y="6376"/>
                    </a:cubicBezTo>
                    <a:cubicBezTo>
                      <a:pt x="16917" y="8077"/>
                      <a:pt x="18263" y="9919"/>
                      <a:pt x="19253" y="11900"/>
                    </a:cubicBezTo>
                    <a:lnTo>
                      <a:pt x="145428" y="271907"/>
                    </a:lnTo>
                    <a:cubicBezTo>
                      <a:pt x="147841" y="275311"/>
                      <a:pt x="149047" y="279286"/>
                      <a:pt x="149047" y="283820"/>
                    </a:cubicBezTo>
                    <a:cubicBezTo>
                      <a:pt x="149047" y="289637"/>
                      <a:pt x="146952" y="294640"/>
                      <a:pt x="142773" y="298831"/>
                    </a:cubicBezTo>
                    <a:cubicBezTo>
                      <a:pt x="138582" y="303009"/>
                      <a:pt x="133579" y="305105"/>
                      <a:pt x="127775" y="305105"/>
                    </a:cubicBezTo>
                    <a:cubicBezTo>
                      <a:pt x="121806" y="305105"/>
                      <a:pt x="116777" y="303048"/>
                      <a:pt x="112662" y="298933"/>
                    </a:cubicBezTo>
                    <a:cubicBezTo>
                      <a:pt x="110820" y="296952"/>
                      <a:pt x="109398" y="294894"/>
                      <a:pt x="108407" y="292760"/>
                    </a:cubicBezTo>
                    <a:lnTo>
                      <a:pt x="108191" y="292760"/>
                    </a:lnTo>
                    <a:lnTo>
                      <a:pt x="72873" y="219990"/>
                    </a:lnTo>
                    <a:lnTo>
                      <a:pt x="0" y="219990"/>
                    </a:lnTo>
                    <a:lnTo>
                      <a:pt x="0" y="177445"/>
                    </a:lnTo>
                    <a:lnTo>
                      <a:pt x="52235" y="177445"/>
                    </a:lnTo>
                    <a:lnTo>
                      <a:pt x="102" y="69990"/>
                    </a:lnTo>
                    <a:lnTo>
                      <a:pt x="0" y="70199"/>
                    </a:lnTo>
                    <a:lnTo>
                      <a:pt x="0" y="43"/>
                    </a:lnTo>
                    <a:lnTo>
                      <a:pt x="102"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8" name="Shape 82">
                <a:extLst>
                  <a:ext uri="{FF2B5EF4-FFF2-40B4-BE49-F238E27FC236}">
                    <a16:creationId xmlns:a16="http://schemas.microsoft.com/office/drawing/2014/main" id="{10882597-2FB3-4DE9-AF1C-BC45BAF074CA}"/>
                  </a:ext>
                </a:extLst>
              </p:cNvPr>
              <p:cNvSpPr/>
              <p:nvPr/>
            </p:nvSpPr>
            <p:spPr>
              <a:xfrm>
                <a:off x="297238" y="1106221"/>
                <a:ext cx="255956" cy="305092"/>
              </a:xfrm>
              <a:custGeom>
                <a:avLst/>
                <a:gdLst/>
                <a:ahLst/>
                <a:cxnLst/>
                <a:rect l="0" t="0" r="0" b="0"/>
                <a:pathLst>
                  <a:path w="255956" h="305117">
                    <a:moveTo>
                      <a:pt x="152552" y="0"/>
                    </a:moveTo>
                    <a:cubicBezTo>
                      <a:pt x="189573" y="0"/>
                      <a:pt x="221843" y="11493"/>
                      <a:pt x="249364" y="34468"/>
                    </a:cubicBezTo>
                    <a:lnTo>
                      <a:pt x="249149" y="34684"/>
                    </a:lnTo>
                    <a:cubicBezTo>
                      <a:pt x="249288" y="34823"/>
                      <a:pt x="249428" y="34976"/>
                      <a:pt x="249580" y="35115"/>
                    </a:cubicBezTo>
                    <a:cubicBezTo>
                      <a:pt x="253835" y="39357"/>
                      <a:pt x="255956" y="44476"/>
                      <a:pt x="255956" y="50432"/>
                    </a:cubicBezTo>
                    <a:cubicBezTo>
                      <a:pt x="255956" y="56388"/>
                      <a:pt x="253835" y="61494"/>
                      <a:pt x="249580" y="65748"/>
                    </a:cubicBezTo>
                    <a:cubicBezTo>
                      <a:pt x="245326" y="70002"/>
                      <a:pt x="240208" y="72136"/>
                      <a:pt x="234251" y="72136"/>
                    </a:cubicBezTo>
                    <a:cubicBezTo>
                      <a:pt x="228295" y="72136"/>
                      <a:pt x="223190" y="70002"/>
                      <a:pt x="218935" y="65748"/>
                    </a:cubicBezTo>
                    <a:cubicBezTo>
                      <a:pt x="218796" y="65608"/>
                      <a:pt x="218643" y="65468"/>
                      <a:pt x="218516" y="65316"/>
                    </a:cubicBezTo>
                    <a:lnTo>
                      <a:pt x="218300" y="65532"/>
                    </a:lnTo>
                    <a:cubicBezTo>
                      <a:pt x="199428" y="50787"/>
                      <a:pt x="177521" y="43409"/>
                      <a:pt x="152552" y="43409"/>
                    </a:cubicBezTo>
                    <a:cubicBezTo>
                      <a:pt x="122339" y="43409"/>
                      <a:pt x="96596" y="54077"/>
                      <a:pt x="75311" y="75425"/>
                    </a:cubicBezTo>
                    <a:cubicBezTo>
                      <a:pt x="54038" y="96787"/>
                      <a:pt x="43396" y="122491"/>
                      <a:pt x="43396" y="152565"/>
                    </a:cubicBezTo>
                    <a:cubicBezTo>
                      <a:pt x="43396" y="182626"/>
                      <a:pt x="54038" y="208343"/>
                      <a:pt x="75311" y="229679"/>
                    </a:cubicBezTo>
                    <a:cubicBezTo>
                      <a:pt x="96596" y="251041"/>
                      <a:pt x="122339" y="261709"/>
                      <a:pt x="152552" y="261709"/>
                    </a:cubicBezTo>
                    <a:cubicBezTo>
                      <a:pt x="177521" y="261709"/>
                      <a:pt x="199428" y="254330"/>
                      <a:pt x="218300" y="239585"/>
                    </a:cubicBezTo>
                    <a:lnTo>
                      <a:pt x="218516" y="239789"/>
                    </a:lnTo>
                    <a:cubicBezTo>
                      <a:pt x="218643" y="239649"/>
                      <a:pt x="218796" y="239509"/>
                      <a:pt x="218935" y="239370"/>
                    </a:cubicBezTo>
                    <a:cubicBezTo>
                      <a:pt x="223190" y="235115"/>
                      <a:pt x="228295" y="232982"/>
                      <a:pt x="234251" y="232982"/>
                    </a:cubicBezTo>
                    <a:cubicBezTo>
                      <a:pt x="240208" y="232982"/>
                      <a:pt x="245326" y="235115"/>
                      <a:pt x="249580" y="239370"/>
                    </a:cubicBezTo>
                    <a:cubicBezTo>
                      <a:pt x="253835" y="243624"/>
                      <a:pt x="255956" y="248729"/>
                      <a:pt x="255956" y="254686"/>
                    </a:cubicBezTo>
                    <a:cubicBezTo>
                      <a:pt x="255956" y="260642"/>
                      <a:pt x="253835" y="265747"/>
                      <a:pt x="249580" y="270015"/>
                    </a:cubicBezTo>
                    <a:cubicBezTo>
                      <a:pt x="249428" y="270142"/>
                      <a:pt x="249288" y="270294"/>
                      <a:pt x="249149" y="270434"/>
                    </a:cubicBezTo>
                    <a:lnTo>
                      <a:pt x="249364" y="270650"/>
                    </a:lnTo>
                    <a:cubicBezTo>
                      <a:pt x="221843" y="293624"/>
                      <a:pt x="189573" y="305117"/>
                      <a:pt x="152552" y="305117"/>
                    </a:cubicBezTo>
                    <a:cubicBezTo>
                      <a:pt x="110426" y="305117"/>
                      <a:pt x="74460" y="290220"/>
                      <a:pt x="44678" y="260426"/>
                    </a:cubicBezTo>
                    <a:cubicBezTo>
                      <a:pt x="14897" y="230645"/>
                      <a:pt x="0" y="194691"/>
                      <a:pt x="0" y="152565"/>
                    </a:cubicBezTo>
                    <a:cubicBezTo>
                      <a:pt x="0" y="110427"/>
                      <a:pt x="14897" y="74473"/>
                      <a:pt x="44678" y="44679"/>
                    </a:cubicBezTo>
                    <a:cubicBezTo>
                      <a:pt x="74460" y="14897"/>
                      <a:pt x="110426" y="0"/>
                      <a:pt x="152552"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9" name="Shape 83">
                <a:extLst>
                  <a:ext uri="{FF2B5EF4-FFF2-40B4-BE49-F238E27FC236}">
                    <a16:creationId xmlns:a16="http://schemas.microsoft.com/office/drawing/2014/main" id="{C94B7D08-B275-492C-A4C5-7E4BFBA87096}"/>
                  </a:ext>
                </a:extLst>
              </p:cNvPr>
              <p:cNvSpPr/>
              <p:nvPr/>
            </p:nvSpPr>
            <p:spPr>
              <a:xfrm>
                <a:off x="587880" y="1106275"/>
                <a:ext cx="148831" cy="305037"/>
              </a:xfrm>
              <a:custGeom>
                <a:avLst/>
                <a:gdLst/>
                <a:ahLst/>
                <a:cxnLst/>
                <a:rect l="0" t="0" r="0" b="0"/>
                <a:pathLst>
                  <a:path w="148831" h="305062">
                    <a:moveTo>
                      <a:pt x="148831" y="0"/>
                    </a:moveTo>
                    <a:lnTo>
                      <a:pt x="148831" y="70155"/>
                    </a:lnTo>
                    <a:lnTo>
                      <a:pt x="96596" y="177402"/>
                    </a:lnTo>
                    <a:lnTo>
                      <a:pt x="148831" y="177402"/>
                    </a:lnTo>
                    <a:lnTo>
                      <a:pt x="148831" y="219947"/>
                    </a:lnTo>
                    <a:lnTo>
                      <a:pt x="75959" y="219947"/>
                    </a:lnTo>
                    <a:lnTo>
                      <a:pt x="40640" y="292717"/>
                    </a:lnTo>
                    <a:cubicBezTo>
                      <a:pt x="39637" y="294851"/>
                      <a:pt x="38227" y="296909"/>
                      <a:pt x="36386" y="298890"/>
                    </a:cubicBezTo>
                    <a:cubicBezTo>
                      <a:pt x="32131" y="303005"/>
                      <a:pt x="27089" y="305062"/>
                      <a:pt x="21273" y="305062"/>
                    </a:cubicBezTo>
                    <a:cubicBezTo>
                      <a:pt x="15316" y="305062"/>
                      <a:pt x="10274" y="302966"/>
                      <a:pt x="6172" y="298788"/>
                    </a:cubicBezTo>
                    <a:cubicBezTo>
                      <a:pt x="2057" y="294597"/>
                      <a:pt x="0" y="289594"/>
                      <a:pt x="0" y="283777"/>
                    </a:cubicBezTo>
                    <a:cubicBezTo>
                      <a:pt x="0" y="279662"/>
                      <a:pt x="1067" y="275992"/>
                      <a:pt x="3188" y="272715"/>
                    </a:cubicBezTo>
                    <a:lnTo>
                      <a:pt x="129362" y="12721"/>
                    </a:lnTo>
                    <a:cubicBezTo>
                      <a:pt x="130353" y="10447"/>
                      <a:pt x="131839" y="8314"/>
                      <a:pt x="133833" y="6333"/>
                    </a:cubicBezTo>
                    <a:lnTo>
                      <a:pt x="148831"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0" name="Shape 84">
                <a:extLst>
                  <a:ext uri="{FF2B5EF4-FFF2-40B4-BE49-F238E27FC236}">
                    <a16:creationId xmlns:a16="http://schemas.microsoft.com/office/drawing/2014/main" id="{052C62C7-FA0B-40FB-9F33-66DA641CFF33}"/>
                  </a:ext>
                </a:extLst>
              </p:cNvPr>
              <p:cNvSpPr/>
              <p:nvPr/>
            </p:nvSpPr>
            <p:spPr>
              <a:xfrm>
                <a:off x="736712" y="1106232"/>
                <a:ext cx="149047" cy="305080"/>
              </a:xfrm>
              <a:custGeom>
                <a:avLst/>
                <a:gdLst/>
                <a:ahLst/>
                <a:cxnLst/>
                <a:rect l="0" t="0" r="0" b="0"/>
                <a:pathLst>
                  <a:path w="149047" h="305105">
                    <a:moveTo>
                      <a:pt x="102" y="0"/>
                    </a:moveTo>
                    <a:cubicBezTo>
                      <a:pt x="5918" y="0"/>
                      <a:pt x="10960" y="2121"/>
                      <a:pt x="15215" y="6376"/>
                    </a:cubicBezTo>
                    <a:cubicBezTo>
                      <a:pt x="16916" y="8077"/>
                      <a:pt x="18262" y="9919"/>
                      <a:pt x="19253" y="11900"/>
                    </a:cubicBezTo>
                    <a:lnTo>
                      <a:pt x="145428" y="271907"/>
                    </a:lnTo>
                    <a:cubicBezTo>
                      <a:pt x="147841" y="275311"/>
                      <a:pt x="149047" y="279286"/>
                      <a:pt x="149047" y="283820"/>
                    </a:cubicBezTo>
                    <a:cubicBezTo>
                      <a:pt x="149047" y="289637"/>
                      <a:pt x="146952" y="294640"/>
                      <a:pt x="142773" y="298831"/>
                    </a:cubicBezTo>
                    <a:cubicBezTo>
                      <a:pt x="138582" y="303009"/>
                      <a:pt x="133579" y="305105"/>
                      <a:pt x="127775" y="305105"/>
                    </a:cubicBezTo>
                    <a:cubicBezTo>
                      <a:pt x="121806" y="305105"/>
                      <a:pt x="116777" y="303048"/>
                      <a:pt x="112662" y="298933"/>
                    </a:cubicBezTo>
                    <a:cubicBezTo>
                      <a:pt x="110820" y="296952"/>
                      <a:pt x="109398" y="294894"/>
                      <a:pt x="108407" y="292760"/>
                    </a:cubicBezTo>
                    <a:lnTo>
                      <a:pt x="108191" y="292760"/>
                    </a:lnTo>
                    <a:lnTo>
                      <a:pt x="72873" y="219990"/>
                    </a:lnTo>
                    <a:lnTo>
                      <a:pt x="0" y="219990"/>
                    </a:lnTo>
                    <a:lnTo>
                      <a:pt x="0" y="177445"/>
                    </a:lnTo>
                    <a:lnTo>
                      <a:pt x="52235" y="177445"/>
                    </a:lnTo>
                    <a:lnTo>
                      <a:pt x="102" y="69990"/>
                    </a:lnTo>
                    <a:lnTo>
                      <a:pt x="0" y="70198"/>
                    </a:lnTo>
                    <a:lnTo>
                      <a:pt x="0" y="43"/>
                    </a:lnTo>
                    <a:lnTo>
                      <a:pt x="102"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1" name="Shape 85">
                <a:extLst>
                  <a:ext uri="{FF2B5EF4-FFF2-40B4-BE49-F238E27FC236}">
                    <a16:creationId xmlns:a16="http://schemas.microsoft.com/office/drawing/2014/main" id="{4FC2476F-1AA6-46FE-9554-3B6AA7B7BD08}"/>
                  </a:ext>
                </a:extLst>
              </p:cNvPr>
              <p:cNvSpPr/>
              <p:nvPr/>
            </p:nvSpPr>
            <p:spPr>
              <a:xfrm>
                <a:off x="928941" y="1106226"/>
                <a:ext cx="129153" cy="305080"/>
              </a:xfrm>
              <a:custGeom>
                <a:avLst/>
                <a:gdLst/>
                <a:ahLst/>
                <a:cxnLst/>
                <a:rect l="0" t="0" r="0" b="0"/>
                <a:pathLst>
                  <a:path w="129153" h="305105">
                    <a:moveTo>
                      <a:pt x="21704" y="0"/>
                    </a:moveTo>
                    <a:lnTo>
                      <a:pt x="105753" y="0"/>
                    </a:lnTo>
                    <a:lnTo>
                      <a:pt x="129153" y="2147"/>
                    </a:lnTo>
                    <a:lnTo>
                      <a:pt x="129153" y="47885"/>
                    </a:lnTo>
                    <a:lnTo>
                      <a:pt x="105753" y="43409"/>
                    </a:lnTo>
                    <a:lnTo>
                      <a:pt x="43409" y="43409"/>
                    </a:lnTo>
                    <a:lnTo>
                      <a:pt x="43409" y="261709"/>
                    </a:lnTo>
                    <a:lnTo>
                      <a:pt x="105753" y="261709"/>
                    </a:lnTo>
                    <a:lnTo>
                      <a:pt x="129153" y="257229"/>
                    </a:lnTo>
                    <a:lnTo>
                      <a:pt x="129153" y="302957"/>
                    </a:lnTo>
                    <a:lnTo>
                      <a:pt x="105753" y="305105"/>
                    </a:lnTo>
                    <a:lnTo>
                      <a:pt x="21704" y="305105"/>
                    </a:lnTo>
                    <a:cubicBezTo>
                      <a:pt x="15748" y="305105"/>
                      <a:pt x="10642" y="302984"/>
                      <a:pt x="6388" y="298729"/>
                    </a:cubicBezTo>
                    <a:cubicBezTo>
                      <a:pt x="2134" y="294475"/>
                      <a:pt x="0" y="289370"/>
                      <a:pt x="0" y="283401"/>
                    </a:cubicBezTo>
                    <a:lnTo>
                      <a:pt x="0" y="21704"/>
                    </a:lnTo>
                    <a:cubicBezTo>
                      <a:pt x="0" y="15748"/>
                      <a:pt x="2134" y="10630"/>
                      <a:pt x="6388" y="6388"/>
                    </a:cubicBezTo>
                    <a:cubicBezTo>
                      <a:pt x="10642" y="2121"/>
                      <a:pt x="15748" y="0"/>
                      <a:pt x="21704"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2" name="Shape 86">
                <a:extLst>
                  <a:ext uri="{FF2B5EF4-FFF2-40B4-BE49-F238E27FC236}">
                    <a16:creationId xmlns:a16="http://schemas.microsoft.com/office/drawing/2014/main" id="{F7CA6A25-7D1A-43E3-A713-A858378B6660}"/>
                  </a:ext>
                </a:extLst>
              </p:cNvPr>
              <p:cNvSpPr/>
              <p:nvPr/>
            </p:nvSpPr>
            <p:spPr>
              <a:xfrm>
                <a:off x="1058094" y="1108373"/>
                <a:ext cx="129153" cy="300786"/>
              </a:xfrm>
              <a:custGeom>
                <a:avLst/>
                <a:gdLst/>
                <a:ahLst/>
                <a:cxnLst/>
                <a:rect l="0" t="0" r="0" b="0"/>
                <a:pathLst>
                  <a:path w="129153" h="300810">
                    <a:moveTo>
                      <a:pt x="0" y="0"/>
                    </a:moveTo>
                    <a:lnTo>
                      <a:pt x="7038" y="646"/>
                    </a:lnTo>
                    <a:cubicBezTo>
                      <a:pt x="36318" y="6232"/>
                      <a:pt x="62128" y="20195"/>
                      <a:pt x="84474" y="42532"/>
                    </a:cubicBezTo>
                    <a:cubicBezTo>
                      <a:pt x="114255" y="72325"/>
                      <a:pt x="129153" y="108279"/>
                      <a:pt x="129153" y="150405"/>
                    </a:cubicBezTo>
                    <a:cubicBezTo>
                      <a:pt x="129153" y="192531"/>
                      <a:pt x="114255" y="228497"/>
                      <a:pt x="84474" y="258279"/>
                    </a:cubicBezTo>
                    <a:cubicBezTo>
                      <a:pt x="62128" y="280615"/>
                      <a:pt x="36318" y="294579"/>
                      <a:pt x="7038" y="300165"/>
                    </a:cubicBezTo>
                    <a:lnTo>
                      <a:pt x="0" y="300810"/>
                    </a:lnTo>
                    <a:lnTo>
                      <a:pt x="0" y="255082"/>
                    </a:lnTo>
                    <a:lnTo>
                      <a:pt x="18436" y="251553"/>
                    </a:lnTo>
                    <a:cubicBezTo>
                      <a:pt x="31290" y="246214"/>
                      <a:pt x="43053" y="238206"/>
                      <a:pt x="53727" y="227532"/>
                    </a:cubicBezTo>
                    <a:cubicBezTo>
                      <a:pt x="75076" y="206184"/>
                      <a:pt x="85744" y="180479"/>
                      <a:pt x="85744" y="150405"/>
                    </a:cubicBezTo>
                    <a:cubicBezTo>
                      <a:pt x="85744" y="120331"/>
                      <a:pt x="75076" y="94627"/>
                      <a:pt x="53727" y="73278"/>
                    </a:cubicBezTo>
                    <a:cubicBezTo>
                      <a:pt x="43053" y="62604"/>
                      <a:pt x="31290" y="54600"/>
                      <a:pt x="18436" y="49264"/>
                    </a:cubicBezTo>
                    <a:lnTo>
                      <a:pt x="0" y="45738"/>
                    </a:lnTo>
                    <a:lnTo>
                      <a:pt x="0"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3" name="Shape 87">
                <a:extLst>
                  <a:ext uri="{FF2B5EF4-FFF2-40B4-BE49-F238E27FC236}">
                    <a16:creationId xmlns:a16="http://schemas.microsoft.com/office/drawing/2014/main" id="{FA8E70A3-8C06-45B8-B5FD-C6DF92CB7201}"/>
                  </a:ext>
                </a:extLst>
              </p:cNvPr>
              <p:cNvSpPr/>
              <p:nvPr/>
            </p:nvSpPr>
            <p:spPr>
              <a:xfrm>
                <a:off x="1232991" y="1106226"/>
                <a:ext cx="43409" cy="305080"/>
              </a:xfrm>
              <a:custGeom>
                <a:avLst/>
                <a:gdLst/>
                <a:ahLst/>
                <a:cxnLst/>
                <a:rect l="0" t="0" r="0" b="0"/>
                <a:pathLst>
                  <a:path w="43409" h="305105">
                    <a:moveTo>
                      <a:pt x="21704" y="0"/>
                    </a:moveTo>
                    <a:cubicBezTo>
                      <a:pt x="27661" y="0"/>
                      <a:pt x="32766" y="2121"/>
                      <a:pt x="37021" y="6388"/>
                    </a:cubicBezTo>
                    <a:cubicBezTo>
                      <a:pt x="41275" y="10630"/>
                      <a:pt x="43409" y="15748"/>
                      <a:pt x="43409" y="21704"/>
                    </a:cubicBezTo>
                    <a:lnTo>
                      <a:pt x="43409" y="283401"/>
                    </a:lnTo>
                    <a:cubicBezTo>
                      <a:pt x="43409" y="289370"/>
                      <a:pt x="41275" y="294475"/>
                      <a:pt x="37021" y="298729"/>
                    </a:cubicBezTo>
                    <a:cubicBezTo>
                      <a:pt x="32766" y="302984"/>
                      <a:pt x="27661" y="305105"/>
                      <a:pt x="21704" y="305105"/>
                    </a:cubicBezTo>
                    <a:cubicBezTo>
                      <a:pt x="15748" y="305105"/>
                      <a:pt x="10643" y="302984"/>
                      <a:pt x="6388" y="298729"/>
                    </a:cubicBezTo>
                    <a:cubicBezTo>
                      <a:pt x="2134" y="294475"/>
                      <a:pt x="0" y="289370"/>
                      <a:pt x="0" y="283401"/>
                    </a:cubicBezTo>
                    <a:lnTo>
                      <a:pt x="0" y="21704"/>
                    </a:lnTo>
                    <a:cubicBezTo>
                      <a:pt x="0" y="15748"/>
                      <a:pt x="2134" y="10630"/>
                      <a:pt x="6388" y="6388"/>
                    </a:cubicBezTo>
                    <a:cubicBezTo>
                      <a:pt x="10643" y="2121"/>
                      <a:pt x="15748" y="0"/>
                      <a:pt x="21704"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4" name="Shape 88">
                <a:extLst>
                  <a:ext uri="{FF2B5EF4-FFF2-40B4-BE49-F238E27FC236}">
                    <a16:creationId xmlns:a16="http://schemas.microsoft.com/office/drawing/2014/main" id="{333ED4C3-0402-4C5B-A2DD-5551FC11F8AA}"/>
                  </a:ext>
                </a:extLst>
              </p:cNvPr>
              <p:cNvSpPr/>
              <p:nvPr/>
            </p:nvSpPr>
            <p:spPr>
              <a:xfrm>
                <a:off x="1318311" y="1106224"/>
                <a:ext cx="211506" cy="305092"/>
              </a:xfrm>
              <a:custGeom>
                <a:avLst/>
                <a:gdLst/>
                <a:ahLst/>
                <a:cxnLst/>
                <a:rect l="0" t="0" r="0" b="0"/>
                <a:pathLst>
                  <a:path w="211506" h="305117">
                    <a:moveTo>
                      <a:pt x="21704" y="0"/>
                    </a:moveTo>
                    <a:cubicBezTo>
                      <a:pt x="27661" y="0"/>
                      <a:pt x="32766" y="2121"/>
                      <a:pt x="37021" y="6388"/>
                    </a:cubicBezTo>
                    <a:cubicBezTo>
                      <a:pt x="41275" y="10642"/>
                      <a:pt x="43409" y="15748"/>
                      <a:pt x="43409" y="21704"/>
                    </a:cubicBezTo>
                    <a:lnTo>
                      <a:pt x="43409" y="261709"/>
                    </a:lnTo>
                    <a:lnTo>
                      <a:pt x="189789" y="261709"/>
                    </a:lnTo>
                    <a:cubicBezTo>
                      <a:pt x="195758" y="261709"/>
                      <a:pt x="200863" y="263830"/>
                      <a:pt x="205118" y="268097"/>
                    </a:cubicBezTo>
                    <a:cubicBezTo>
                      <a:pt x="209359" y="272339"/>
                      <a:pt x="211506" y="277457"/>
                      <a:pt x="211506" y="283413"/>
                    </a:cubicBezTo>
                    <a:cubicBezTo>
                      <a:pt x="211506" y="289370"/>
                      <a:pt x="209359" y="294475"/>
                      <a:pt x="205118" y="298729"/>
                    </a:cubicBezTo>
                    <a:cubicBezTo>
                      <a:pt x="200863" y="302984"/>
                      <a:pt x="195758" y="305117"/>
                      <a:pt x="189789" y="305117"/>
                    </a:cubicBezTo>
                    <a:lnTo>
                      <a:pt x="21704" y="305117"/>
                    </a:lnTo>
                    <a:cubicBezTo>
                      <a:pt x="15748" y="305117"/>
                      <a:pt x="10643" y="302984"/>
                      <a:pt x="6388" y="298729"/>
                    </a:cubicBezTo>
                    <a:cubicBezTo>
                      <a:pt x="2134" y="294475"/>
                      <a:pt x="0" y="289370"/>
                      <a:pt x="0" y="283413"/>
                    </a:cubicBezTo>
                    <a:lnTo>
                      <a:pt x="0" y="21704"/>
                    </a:lnTo>
                    <a:cubicBezTo>
                      <a:pt x="0" y="15748"/>
                      <a:pt x="2134" y="10642"/>
                      <a:pt x="6388" y="6388"/>
                    </a:cubicBezTo>
                    <a:cubicBezTo>
                      <a:pt x="10643" y="2121"/>
                      <a:pt x="15748" y="0"/>
                      <a:pt x="21704"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5" name="Shape 89">
                <a:extLst>
                  <a:ext uri="{FF2B5EF4-FFF2-40B4-BE49-F238E27FC236}">
                    <a16:creationId xmlns:a16="http://schemas.microsoft.com/office/drawing/2014/main" id="{D79276A0-7FB9-4DF7-A5A3-5DA7E7B6DE9F}"/>
                  </a:ext>
                </a:extLst>
              </p:cNvPr>
              <p:cNvSpPr/>
              <p:nvPr/>
            </p:nvSpPr>
            <p:spPr>
              <a:xfrm>
                <a:off x="1574060" y="1106221"/>
                <a:ext cx="211493" cy="305092"/>
              </a:xfrm>
              <a:custGeom>
                <a:avLst/>
                <a:gdLst/>
                <a:ahLst/>
                <a:cxnLst/>
                <a:rect l="0" t="0" r="0" b="0"/>
                <a:pathLst>
                  <a:path w="211493" h="305117">
                    <a:moveTo>
                      <a:pt x="21704" y="0"/>
                    </a:moveTo>
                    <a:lnTo>
                      <a:pt x="189789" y="0"/>
                    </a:lnTo>
                    <a:cubicBezTo>
                      <a:pt x="195745" y="0"/>
                      <a:pt x="200851" y="2134"/>
                      <a:pt x="205105" y="6388"/>
                    </a:cubicBezTo>
                    <a:cubicBezTo>
                      <a:pt x="209359" y="10643"/>
                      <a:pt x="211493" y="15748"/>
                      <a:pt x="211493" y="21704"/>
                    </a:cubicBezTo>
                    <a:cubicBezTo>
                      <a:pt x="211493" y="27661"/>
                      <a:pt x="209359" y="32779"/>
                      <a:pt x="205105" y="37021"/>
                    </a:cubicBezTo>
                    <a:cubicBezTo>
                      <a:pt x="200851" y="41275"/>
                      <a:pt x="195745" y="43409"/>
                      <a:pt x="189789" y="43409"/>
                    </a:cubicBezTo>
                    <a:lnTo>
                      <a:pt x="43409" y="43409"/>
                    </a:lnTo>
                    <a:lnTo>
                      <a:pt x="43409" y="91491"/>
                    </a:lnTo>
                    <a:lnTo>
                      <a:pt x="106807" y="91491"/>
                    </a:lnTo>
                    <a:cubicBezTo>
                      <a:pt x="112776" y="91491"/>
                      <a:pt x="117869" y="93625"/>
                      <a:pt x="122136" y="97879"/>
                    </a:cubicBezTo>
                    <a:cubicBezTo>
                      <a:pt x="126378" y="102133"/>
                      <a:pt x="128511" y="107239"/>
                      <a:pt x="128511" y="113195"/>
                    </a:cubicBezTo>
                    <a:cubicBezTo>
                      <a:pt x="128511" y="119151"/>
                      <a:pt x="126378" y="124257"/>
                      <a:pt x="122136" y="128524"/>
                    </a:cubicBezTo>
                    <a:cubicBezTo>
                      <a:pt x="117869" y="132766"/>
                      <a:pt x="112776" y="134900"/>
                      <a:pt x="106807" y="134900"/>
                    </a:cubicBezTo>
                    <a:lnTo>
                      <a:pt x="43409" y="134900"/>
                    </a:lnTo>
                    <a:lnTo>
                      <a:pt x="43409" y="261709"/>
                    </a:lnTo>
                    <a:lnTo>
                      <a:pt x="189789" y="261709"/>
                    </a:lnTo>
                    <a:cubicBezTo>
                      <a:pt x="195745" y="261709"/>
                      <a:pt x="200851" y="263830"/>
                      <a:pt x="205105" y="268097"/>
                    </a:cubicBezTo>
                    <a:cubicBezTo>
                      <a:pt x="209359" y="272352"/>
                      <a:pt x="211493" y="277457"/>
                      <a:pt x="211493" y="283413"/>
                    </a:cubicBezTo>
                    <a:cubicBezTo>
                      <a:pt x="211493" y="289370"/>
                      <a:pt x="209359" y="294475"/>
                      <a:pt x="205105" y="298729"/>
                    </a:cubicBezTo>
                    <a:cubicBezTo>
                      <a:pt x="200851" y="302984"/>
                      <a:pt x="195745" y="305117"/>
                      <a:pt x="189789" y="305117"/>
                    </a:cubicBezTo>
                    <a:lnTo>
                      <a:pt x="21704" y="305117"/>
                    </a:lnTo>
                    <a:cubicBezTo>
                      <a:pt x="15748" y="305117"/>
                      <a:pt x="10630" y="302984"/>
                      <a:pt x="6388" y="298729"/>
                    </a:cubicBezTo>
                    <a:cubicBezTo>
                      <a:pt x="2134" y="294475"/>
                      <a:pt x="0" y="289370"/>
                      <a:pt x="0" y="283413"/>
                    </a:cubicBezTo>
                    <a:lnTo>
                      <a:pt x="0" y="21704"/>
                    </a:lnTo>
                    <a:cubicBezTo>
                      <a:pt x="0" y="15748"/>
                      <a:pt x="2134" y="10643"/>
                      <a:pt x="6388" y="6388"/>
                    </a:cubicBezTo>
                    <a:cubicBezTo>
                      <a:pt x="10630" y="2134"/>
                      <a:pt x="15748" y="0"/>
                      <a:pt x="21704"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6" name="Shape 90">
                <a:extLst>
                  <a:ext uri="{FF2B5EF4-FFF2-40B4-BE49-F238E27FC236}">
                    <a16:creationId xmlns:a16="http://schemas.microsoft.com/office/drawing/2014/main" id="{FE61682F-0E13-4417-8BDE-4F62C9A3B609}"/>
                  </a:ext>
                </a:extLst>
              </p:cNvPr>
              <p:cNvSpPr/>
              <p:nvPr/>
            </p:nvSpPr>
            <p:spPr>
              <a:xfrm>
                <a:off x="1831090" y="1106275"/>
                <a:ext cx="148831" cy="305037"/>
              </a:xfrm>
              <a:custGeom>
                <a:avLst/>
                <a:gdLst/>
                <a:ahLst/>
                <a:cxnLst/>
                <a:rect l="0" t="0" r="0" b="0"/>
                <a:pathLst>
                  <a:path w="148831" h="305062">
                    <a:moveTo>
                      <a:pt x="148831" y="0"/>
                    </a:moveTo>
                    <a:lnTo>
                      <a:pt x="148831" y="70155"/>
                    </a:lnTo>
                    <a:lnTo>
                      <a:pt x="96596" y="177402"/>
                    </a:lnTo>
                    <a:lnTo>
                      <a:pt x="148831" y="177402"/>
                    </a:lnTo>
                    <a:lnTo>
                      <a:pt x="148831" y="219947"/>
                    </a:lnTo>
                    <a:lnTo>
                      <a:pt x="75959" y="219947"/>
                    </a:lnTo>
                    <a:lnTo>
                      <a:pt x="40640" y="292717"/>
                    </a:lnTo>
                    <a:cubicBezTo>
                      <a:pt x="39637" y="294851"/>
                      <a:pt x="38227" y="296909"/>
                      <a:pt x="36385" y="298890"/>
                    </a:cubicBezTo>
                    <a:cubicBezTo>
                      <a:pt x="32118" y="303005"/>
                      <a:pt x="27089" y="305062"/>
                      <a:pt x="21272" y="305062"/>
                    </a:cubicBezTo>
                    <a:cubicBezTo>
                      <a:pt x="15316" y="305062"/>
                      <a:pt x="10274" y="302966"/>
                      <a:pt x="6159" y="298788"/>
                    </a:cubicBezTo>
                    <a:cubicBezTo>
                      <a:pt x="2044" y="294597"/>
                      <a:pt x="0" y="289594"/>
                      <a:pt x="0" y="283777"/>
                    </a:cubicBezTo>
                    <a:cubicBezTo>
                      <a:pt x="0" y="279662"/>
                      <a:pt x="1054" y="275992"/>
                      <a:pt x="3187" y="272715"/>
                    </a:cubicBezTo>
                    <a:lnTo>
                      <a:pt x="129362" y="12721"/>
                    </a:lnTo>
                    <a:cubicBezTo>
                      <a:pt x="130353" y="10447"/>
                      <a:pt x="131838" y="8314"/>
                      <a:pt x="133833" y="6333"/>
                    </a:cubicBezTo>
                    <a:lnTo>
                      <a:pt x="148831"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7" name="Shape 91">
                <a:extLst>
                  <a:ext uri="{FF2B5EF4-FFF2-40B4-BE49-F238E27FC236}">
                    <a16:creationId xmlns:a16="http://schemas.microsoft.com/office/drawing/2014/main" id="{E76BFFA0-2110-41FA-85D9-7382834AEE75}"/>
                  </a:ext>
                </a:extLst>
              </p:cNvPr>
              <p:cNvSpPr/>
              <p:nvPr/>
            </p:nvSpPr>
            <p:spPr>
              <a:xfrm>
                <a:off x="1979921" y="1106232"/>
                <a:ext cx="149047" cy="305080"/>
              </a:xfrm>
              <a:custGeom>
                <a:avLst/>
                <a:gdLst/>
                <a:ahLst/>
                <a:cxnLst/>
                <a:rect l="0" t="0" r="0" b="0"/>
                <a:pathLst>
                  <a:path w="149047" h="305105">
                    <a:moveTo>
                      <a:pt x="102" y="0"/>
                    </a:moveTo>
                    <a:cubicBezTo>
                      <a:pt x="5918" y="0"/>
                      <a:pt x="10960" y="2121"/>
                      <a:pt x="15215" y="6376"/>
                    </a:cubicBezTo>
                    <a:cubicBezTo>
                      <a:pt x="16916" y="8077"/>
                      <a:pt x="18250" y="9919"/>
                      <a:pt x="19253" y="11900"/>
                    </a:cubicBezTo>
                    <a:lnTo>
                      <a:pt x="145428" y="271907"/>
                    </a:lnTo>
                    <a:cubicBezTo>
                      <a:pt x="147841" y="275311"/>
                      <a:pt x="149047" y="279286"/>
                      <a:pt x="149047" y="283820"/>
                    </a:cubicBezTo>
                    <a:cubicBezTo>
                      <a:pt x="149047" y="289637"/>
                      <a:pt x="146939" y="294640"/>
                      <a:pt x="142761" y="298831"/>
                    </a:cubicBezTo>
                    <a:cubicBezTo>
                      <a:pt x="138582" y="303009"/>
                      <a:pt x="133579" y="305105"/>
                      <a:pt x="127762" y="305105"/>
                    </a:cubicBezTo>
                    <a:cubicBezTo>
                      <a:pt x="121806" y="305105"/>
                      <a:pt x="116777" y="303048"/>
                      <a:pt x="112662" y="298933"/>
                    </a:cubicBezTo>
                    <a:cubicBezTo>
                      <a:pt x="110808" y="296952"/>
                      <a:pt x="109385" y="294894"/>
                      <a:pt x="108407" y="292760"/>
                    </a:cubicBezTo>
                    <a:lnTo>
                      <a:pt x="108191" y="292760"/>
                    </a:lnTo>
                    <a:lnTo>
                      <a:pt x="72873" y="219990"/>
                    </a:lnTo>
                    <a:lnTo>
                      <a:pt x="0" y="219990"/>
                    </a:lnTo>
                    <a:lnTo>
                      <a:pt x="0" y="177445"/>
                    </a:lnTo>
                    <a:lnTo>
                      <a:pt x="52235" y="177445"/>
                    </a:lnTo>
                    <a:lnTo>
                      <a:pt x="102" y="69990"/>
                    </a:lnTo>
                    <a:lnTo>
                      <a:pt x="0" y="70198"/>
                    </a:lnTo>
                    <a:lnTo>
                      <a:pt x="0" y="43"/>
                    </a:lnTo>
                    <a:lnTo>
                      <a:pt x="102"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8" name="Shape 92">
                <a:extLst>
                  <a:ext uri="{FF2B5EF4-FFF2-40B4-BE49-F238E27FC236}">
                    <a16:creationId xmlns:a16="http://schemas.microsoft.com/office/drawing/2014/main" id="{B141B8BD-AF48-4FAF-A151-9850E45E6732}"/>
                  </a:ext>
                </a:extLst>
              </p:cNvPr>
              <p:cNvSpPr/>
              <p:nvPr/>
            </p:nvSpPr>
            <p:spPr>
              <a:xfrm>
                <a:off x="2172160" y="1106033"/>
                <a:ext cx="99251" cy="305272"/>
              </a:xfrm>
              <a:custGeom>
                <a:avLst/>
                <a:gdLst/>
                <a:ahLst/>
                <a:cxnLst/>
                <a:rect l="0" t="0" r="0" b="0"/>
                <a:pathLst>
                  <a:path w="99251" h="305297">
                    <a:moveTo>
                      <a:pt x="99251" y="0"/>
                    </a:moveTo>
                    <a:lnTo>
                      <a:pt x="99251" y="42737"/>
                    </a:lnTo>
                    <a:lnTo>
                      <a:pt x="43396" y="42737"/>
                    </a:lnTo>
                    <a:lnTo>
                      <a:pt x="43396" y="134875"/>
                    </a:lnTo>
                    <a:lnTo>
                      <a:pt x="99251" y="134875"/>
                    </a:lnTo>
                    <a:lnTo>
                      <a:pt x="99251" y="177649"/>
                    </a:lnTo>
                    <a:lnTo>
                      <a:pt x="43396" y="177649"/>
                    </a:lnTo>
                    <a:lnTo>
                      <a:pt x="43396" y="283592"/>
                    </a:lnTo>
                    <a:cubicBezTo>
                      <a:pt x="43396" y="289561"/>
                      <a:pt x="41275" y="294667"/>
                      <a:pt x="37020" y="298921"/>
                    </a:cubicBezTo>
                    <a:cubicBezTo>
                      <a:pt x="32766" y="303176"/>
                      <a:pt x="27648" y="305297"/>
                      <a:pt x="21704" y="305297"/>
                    </a:cubicBezTo>
                    <a:cubicBezTo>
                      <a:pt x="15735" y="305297"/>
                      <a:pt x="10630" y="303176"/>
                      <a:pt x="6375" y="298921"/>
                    </a:cubicBezTo>
                    <a:cubicBezTo>
                      <a:pt x="2121" y="294667"/>
                      <a:pt x="0" y="289561"/>
                      <a:pt x="0" y="283592"/>
                    </a:cubicBezTo>
                    <a:lnTo>
                      <a:pt x="0" y="21896"/>
                    </a:lnTo>
                    <a:cubicBezTo>
                      <a:pt x="0" y="15940"/>
                      <a:pt x="2121" y="10835"/>
                      <a:pt x="6375" y="6580"/>
                    </a:cubicBezTo>
                    <a:cubicBezTo>
                      <a:pt x="10630" y="2313"/>
                      <a:pt x="15735" y="192"/>
                      <a:pt x="21704" y="192"/>
                    </a:cubicBezTo>
                    <a:lnTo>
                      <a:pt x="99251"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39" name="Shape 93">
                <a:extLst>
                  <a:ext uri="{FF2B5EF4-FFF2-40B4-BE49-F238E27FC236}">
                    <a16:creationId xmlns:a16="http://schemas.microsoft.com/office/drawing/2014/main" id="{CFE7C1B5-6D39-4AEB-A4A7-FE18112F2D3B}"/>
                  </a:ext>
                </a:extLst>
              </p:cNvPr>
              <p:cNvSpPr/>
              <p:nvPr/>
            </p:nvSpPr>
            <p:spPr>
              <a:xfrm>
                <a:off x="2271410" y="1106009"/>
                <a:ext cx="134785" cy="305296"/>
              </a:xfrm>
              <a:custGeom>
                <a:avLst/>
                <a:gdLst/>
                <a:ahLst/>
                <a:cxnLst/>
                <a:rect l="0" t="0" r="0" b="0"/>
                <a:pathLst>
                  <a:path w="134785" h="305321">
                    <a:moveTo>
                      <a:pt x="9677" y="0"/>
                    </a:moveTo>
                    <a:cubicBezTo>
                      <a:pt x="34213" y="0"/>
                      <a:pt x="55181" y="8649"/>
                      <a:pt x="72555" y="25959"/>
                    </a:cubicBezTo>
                    <a:cubicBezTo>
                      <a:pt x="89929" y="43269"/>
                      <a:pt x="98615" y="64186"/>
                      <a:pt x="98615" y="88722"/>
                    </a:cubicBezTo>
                    <a:cubicBezTo>
                      <a:pt x="98615" y="113271"/>
                      <a:pt x="89967" y="134188"/>
                      <a:pt x="72656" y="151499"/>
                    </a:cubicBezTo>
                    <a:cubicBezTo>
                      <a:pt x="70243" y="153912"/>
                      <a:pt x="67907" y="156045"/>
                      <a:pt x="65634" y="157874"/>
                    </a:cubicBezTo>
                    <a:lnTo>
                      <a:pt x="131813" y="272771"/>
                    </a:lnTo>
                    <a:cubicBezTo>
                      <a:pt x="133794" y="276174"/>
                      <a:pt x="134785" y="279654"/>
                      <a:pt x="134785" y="283197"/>
                    </a:cubicBezTo>
                    <a:cubicBezTo>
                      <a:pt x="134785" y="285192"/>
                      <a:pt x="134505" y="287172"/>
                      <a:pt x="133934" y="289154"/>
                    </a:cubicBezTo>
                    <a:cubicBezTo>
                      <a:pt x="132372" y="294970"/>
                      <a:pt x="128968" y="299365"/>
                      <a:pt x="123723" y="302349"/>
                    </a:cubicBezTo>
                    <a:cubicBezTo>
                      <a:pt x="120320" y="304330"/>
                      <a:pt x="116840" y="305321"/>
                      <a:pt x="113297" y="305321"/>
                    </a:cubicBezTo>
                    <a:cubicBezTo>
                      <a:pt x="111315" y="305321"/>
                      <a:pt x="109321" y="305041"/>
                      <a:pt x="107340" y="304483"/>
                    </a:cubicBezTo>
                    <a:cubicBezTo>
                      <a:pt x="101524" y="302908"/>
                      <a:pt x="97129" y="299581"/>
                      <a:pt x="94145" y="294475"/>
                    </a:cubicBezTo>
                    <a:lnTo>
                      <a:pt x="25857" y="176390"/>
                    </a:lnTo>
                    <a:cubicBezTo>
                      <a:pt x="20599" y="177242"/>
                      <a:pt x="15215" y="177673"/>
                      <a:pt x="9677" y="177673"/>
                    </a:cubicBezTo>
                    <a:lnTo>
                      <a:pt x="0" y="177673"/>
                    </a:lnTo>
                    <a:lnTo>
                      <a:pt x="0" y="134900"/>
                    </a:lnTo>
                    <a:lnTo>
                      <a:pt x="9677" y="134900"/>
                    </a:lnTo>
                    <a:cubicBezTo>
                      <a:pt x="22441" y="134900"/>
                      <a:pt x="33337" y="130391"/>
                      <a:pt x="42342" y="121387"/>
                    </a:cubicBezTo>
                    <a:cubicBezTo>
                      <a:pt x="51346" y="112382"/>
                      <a:pt x="55854" y="101486"/>
                      <a:pt x="55854" y="88722"/>
                    </a:cubicBezTo>
                    <a:cubicBezTo>
                      <a:pt x="55854" y="76111"/>
                      <a:pt x="51346" y="65291"/>
                      <a:pt x="42342" y="56274"/>
                    </a:cubicBezTo>
                    <a:cubicBezTo>
                      <a:pt x="33337" y="47282"/>
                      <a:pt x="22441" y="42761"/>
                      <a:pt x="9677" y="42761"/>
                    </a:cubicBezTo>
                    <a:lnTo>
                      <a:pt x="0" y="42761"/>
                    </a:lnTo>
                    <a:lnTo>
                      <a:pt x="0" y="24"/>
                    </a:lnTo>
                    <a:lnTo>
                      <a:pt x="9677" y="0"/>
                    </a:ln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0" name="Shape 94">
                <a:extLst>
                  <a:ext uri="{FF2B5EF4-FFF2-40B4-BE49-F238E27FC236}">
                    <a16:creationId xmlns:a16="http://schemas.microsoft.com/office/drawing/2014/main" id="{6FACE052-FEB0-49CA-AA43-001ABC2EA796}"/>
                  </a:ext>
                </a:extLst>
              </p:cNvPr>
              <p:cNvSpPr/>
              <p:nvPr/>
            </p:nvSpPr>
            <p:spPr>
              <a:xfrm>
                <a:off x="2445146" y="1106221"/>
                <a:ext cx="256172" cy="305092"/>
              </a:xfrm>
              <a:custGeom>
                <a:avLst/>
                <a:gdLst/>
                <a:ahLst/>
                <a:cxnLst/>
                <a:rect l="0" t="0" r="0" b="0"/>
                <a:pathLst>
                  <a:path w="256172" h="305117">
                    <a:moveTo>
                      <a:pt x="21704" y="0"/>
                    </a:moveTo>
                    <a:cubicBezTo>
                      <a:pt x="27661" y="0"/>
                      <a:pt x="32766" y="2134"/>
                      <a:pt x="37021" y="6388"/>
                    </a:cubicBezTo>
                    <a:cubicBezTo>
                      <a:pt x="38722" y="8090"/>
                      <a:pt x="40068" y="9931"/>
                      <a:pt x="41059" y="11912"/>
                    </a:cubicBezTo>
                    <a:lnTo>
                      <a:pt x="212763" y="223838"/>
                    </a:lnTo>
                    <a:lnTo>
                      <a:pt x="212763" y="21704"/>
                    </a:lnTo>
                    <a:cubicBezTo>
                      <a:pt x="212763" y="15748"/>
                      <a:pt x="214897" y="10642"/>
                      <a:pt x="219151" y="6388"/>
                    </a:cubicBezTo>
                    <a:cubicBezTo>
                      <a:pt x="223406" y="2134"/>
                      <a:pt x="228511" y="0"/>
                      <a:pt x="234467" y="0"/>
                    </a:cubicBezTo>
                    <a:cubicBezTo>
                      <a:pt x="240424" y="0"/>
                      <a:pt x="245529" y="2134"/>
                      <a:pt x="249784" y="6388"/>
                    </a:cubicBezTo>
                    <a:cubicBezTo>
                      <a:pt x="254038" y="10642"/>
                      <a:pt x="256172" y="15748"/>
                      <a:pt x="256172" y="21704"/>
                    </a:cubicBezTo>
                    <a:lnTo>
                      <a:pt x="256172" y="283413"/>
                    </a:lnTo>
                    <a:cubicBezTo>
                      <a:pt x="256172" y="289370"/>
                      <a:pt x="254038" y="294475"/>
                      <a:pt x="249784" y="298729"/>
                    </a:cubicBezTo>
                    <a:cubicBezTo>
                      <a:pt x="245529" y="302984"/>
                      <a:pt x="240424" y="305117"/>
                      <a:pt x="234467" y="305117"/>
                    </a:cubicBezTo>
                    <a:cubicBezTo>
                      <a:pt x="228511" y="305117"/>
                      <a:pt x="223406" y="302984"/>
                      <a:pt x="219151" y="298729"/>
                    </a:cubicBezTo>
                    <a:cubicBezTo>
                      <a:pt x="218580" y="298171"/>
                      <a:pt x="218008" y="297675"/>
                      <a:pt x="217450" y="297244"/>
                    </a:cubicBezTo>
                    <a:lnTo>
                      <a:pt x="43396" y="82562"/>
                    </a:lnTo>
                    <a:lnTo>
                      <a:pt x="43396" y="283413"/>
                    </a:lnTo>
                    <a:cubicBezTo>
                      <a:pt x="43396" y="289370"/>
                      <a:pt x="41275" y="294475"/>
                      <a:pt x="37021" y="298729"/>
                    </a:cubicBezTo>
                    <a:cubicBezTo>
                      <a:pt x="32766" y="302984"/>
                      <a:pt x="27661" y="305117"/>
                      <a:pt x="21704" y="305117"/>
                    </a:cubicBezTo>
                    <a:cubicBezTo>
                      <a:pt x="15735" y="305117"/>
                      <a:pt x="10630" y="302984"/>
                      <a:pt x="6376" y="298729"/>
                    </a:cubicBezTo>
                    <a:cubicBezTo>
                      <a:pt x="2121" y="294475"/>
                      <a:pt x="0" y="289370"/>
                      <a:pt x="0" y="283413"/>
                    </a:cubicBezTo>
                    <a:lnTo>
                      <a:pt x="0" y="21704"/>
                    </a:lnTo>
                    <a:cubicBezTo>
                      <a:pt x="0" y="15748"/>
                      <a:pt x="2121" y="10642"/>
                      <a:pt x="6376" y="6388"/>
                    </a:cubicBezTo>
                    <a:cubicBezTo>
                      <a:pt x="10630" y="2134"/>
                      <a:pt x="15735" y="0"/>
                      <a:pt x="21704" y="0"/>
                    </a:cubicBezTo>
                    <a:close/>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1" name="Shape 95">
                <a:extLst>
                  <a:ext uri="{FF2B5EF4-FFF2-40B4-BE49-F238E27FC236}">
                    <a16:creationId xmlns:a16="http://schemas.microsoft.com/office/drawing/2014/main" id="{CC20B5A2-676E-4212-8A8C-5DFEED867BD4}"/>
                  </a:ext>
                </a:extLst>
              </p:cNvPr>
              <p:cNvSpPr/>
              <p:nvPr/>
            </p:nvSpPr>
            <p:spPr>
              <a:xfrm>
                <a:off x="401911" y="1467757"/>
                <a:ext cx="25914" cy="55672"/>
              </a:xfrm>
              <a:custGeom>
                <a:avLst/>
                <a:gdLst/>
                <a:ahLst/>
                <a:cxnLst/>
                <a:rect l="0" t="0" r="0" b="0"/>
                <a:pathLst>
                  <a:path w="25914" h="55677">
                    <a:moveTo>
                      <a:pt x="25768" y="0"/>
                    </a:moveTo>
                    <a:lnTo>
                      <a:pt x="25914" y="0"/>
                    </a:lnTo>
                    <a:lnTo>
                      <a:pt x="25914" y="19128"/>
                    </a:lnTo>
                    <a:lnTo>
                      <a:pt x="17666" y="38126"/>
                    </a:lnTo>
                    <a:lnTo>
                      <a:pt x="25914" y="38126"/>
                    </a:lnTo>
                    <a:lnTo>
                      <a:pt x="25914" y="45784"/>
                    </a:lnTo>
                    <a:lnTo>
                      <a:pt x="14465" y="45784"/>
                    </a:lnTo>
                    <a:lnTo>
                      <a:pt x="10147" y="55677"/>
                    </a:lnTo>
                    <a:lnTo>
                      <a:pt x="0" y="55677"/>
                    </a:lnTo>
                    <a:lnTo>
                      <a:pt x="25768"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2" name="Shape 96">
                <a:extLst>
                  <a:ext uri="{FF2B5EF4-FFF2-40B4-BE49-F238E27FC236}">
                    <a16:creationId xmlns:a16="http://schemas.microsoft.com/office/drawing/2014/main" id="{4ADD8C91-5385-4DC3-9A53-E0A157FF8B04}"/>
                  </a:ext>
                </a:extLst>
              </p:cNvPr>
              <p:cNvSpPr/>
              <p:nvPr/>
            </p:nvSpPr>
            <p:spPr>
              <a:xfrm>
                <a:off x="427826" y="1467757"/>
                <a:ext cx="25915" cy="55672"/>
              </a:xfrm>
              <a:custGeom>
                <a:avLst/>
                <a:gdLst/>
                <a:ahLst/>
                <a:cxnLst/>
                <a:rect l="0" t="0" r="0" b="0"/>
                <a:pathLst>
                  <a:path w="25915" h="55677">
                    <a:moveTo>
                      <a:pt x="0" y="0"/>
                    </a:moveTo>
                    <a:lnTo>
                      <a:pt x="146" y="0"/>
                    </a:lnTo>
                    <a:lnTo>
                      <a:pt x="25915" y="55677"/>
                    </a:lnTo>
                    <a:lnTo>
                      <a:pt x="15780" y="55677"/>
                    </a:lnTo>
                    <a:lnTo>
                      <a:pt x="11449" y="45784"/>
                    </a:lnTo>
                    <a:lnTo>
                      <a:pt x="0" y="45784"/>
                    </a:lnTo>
                    <a:lnTo>
                      <a:pt x="0" y="38126"/>
                    </a:lnTo>
                    <a:lnTo>
                      <a:pt x="8249" y="38126"/>
                    </a:lnTo>
                    <a:lnTo>
                      <a:pt x="6" y="19114"/>
                    </a:lnTo>
                    <a:lnTo>
                      <a:pt x="0" y="19128"/>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3" name="Shape 97">
                <a:extLst>
                  <a:ext uri="{FF2B5EF4-FFF2-40B4-BE49-F238E27FC236}">
                    <a16:creationId xmlns:a16="http://schemas.microsoft.com/office/drawing/2014/main" id="{4DFAB178-4E35-4939-853B-818A2137D8EE}"/>
                  </a:ext>
                </a:extLst>
              </p:cNvPr>
              <p:cNvSpPr/>
              <p:nvPr/>
            </p:nvSpPr>
            <p:spPr>
              <a:xfrm>
                <a:off x="478871" y="1467757"/>
                <a:ext cx="47574" cy="56650"/>
              </a:xfrm>
              <a:custGeom>
                <a:avLst/>
                <a:gdLst/>
                <a:ahLst/>
                <a:cxnLst/>
                <a:rect l="0" t="0" r="0" b="0"/>
                <a:pathLst>
                  <a:path w="47574" h="56655">
                    <a:moveTo>
                      <a:pt x="27838" y="0"/>
                    </a:moveTo>
                    <a:cubicBezTo>
                      <a:pt x="35598" y="0"/>
                      <a:pt x="42101" y="2705"/>
                      <a:pt x="47358" y="8103"/>
                    </a:cubicBezTo>
                    <a:lnTo>
                      <a:pt x="41465" y="14821"/>
                    </a:lnTo>
                    <a:cubicBezTo>
                      <a:pt x="37757" y="10656"/>
                      <a:pt x="33223" y="8573"/>
                      <a:pt x="27838" y="8573"/>
                    </a:cubicBezTo>
                    <a:cubicBezTo>
                      <a:pt x="22390" y="8573"/>
                      <a:pt x="17971" y="10427"/>
                      <a:pt x="14580" y="14110"/>
                    </a:cubicBezTo>
                    <a:cubicBezTo>
                      <a:pt x="11176" y="17818"/>
                      <a:pt x="9487" y="22555"/>
                      <a:pt x="9487" y="28347"/>
                    </a:cubicBezTo>
                    <a:cubicBezTo>
                      <a:pt x="9487" y="34112"/>
                      <a:pt x="11176" y="38837"/>
                      <a:pt x="14580" y="42545"/>
                    </a:cubicBezTo>
                    <a:cubicBezTo>
                      <a:pt x="17971" y="46241"/>
                      <a:pt x="22390" y="48082"/>
                      <a:pt x="27838" y="48082"/>
                    </a:cubicBezTo>
                    <a:cubicBezTo>
                      <a:pt x="33464" y="48082"/>
                      <a:pt x="38100" y="45898"/>
                      <a:pt x="41758" y="41542"/>
                    </a:cubicBezTo>
                    <a:lnTo>
                      <a:pt x="47574" y="48375"/>
                    </a:lnTo>
                    <a:cubicBezTo>
                      <a:pt x="42558" y="53899"/>
                      <a:pt x="35979" y="56655"/>
                      <a:pt x="27838" y="56655"/>
                    </a:cubicBezTo>
                    <a:cubicBezTo>
                      <a:pt x="19774" y="56655"/>
                      <a:pt x="13119" y="53975"/>
                      <a:pt x="7874" y="48616"/>
                    </a:cubicBezTo>
                    <a:cubicBezTo>
                      <a:pt x="2616" y="43243"/>
                      <a:pt x="0" y="36487"/>
                      <a:pt x="0" y="28347"/>
                    </a:cubicBezTo>
                    <a:cubicBezTo>
                      <a:pt x="0" y="20155"/>
                      <a:pt x="2616" y="13386"/>
                      <a:pt x="7874" y="8027"/>
                    </a:cubicBezTo>
                    <a:cubicBezTo>
                      <a:pt x="13119" y="2680"/>
                      <a:pt x="19774" y="0"/>
                      <a:pt x="27838" y="0"/>
                    </a:cubicBez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4" name="Shape 98">
                <a:extLst>
                  <a:ext uri="{FF2B5EF4-FFF2-40B4-BE49-F238E27FC236}">
                    <a16:creationId xmlns:a16="http://schemas.microsoft.com/office/drawing/2014/main" id="{ED109AD5-A14F-47C7-8758-F0101B57E739}"/>
                  </a:ext>
                </a:extLst>
              </p:cNvPr>
              <p:cNvSpPr/>
              <p:nvPr/>
            </p:nvSpPr>
            <p:spPr>
              <a:xfrm>
                <a:off x="550118" y="1467757"/>
                <a:ext cx="25914" cy="55672"/>
              </a:xfrm>
              <a:custGeom>
                <a:avLst/>
                <a:gdLst/>
                <a:ahLst/>
                <a:cxnLst/>
                <a:rect l="0" t="0" r="0" b="0"/>
                <a:pathLst>
                  <a:path w="25914" h="55677">
                    <a:moveTo>
                      <a:pt x="25768" y="0"/>
                    </a:moveTo>
                    <a:lnTo>
                      <a:pt x="25914" y="0"/>
                    </a:lnTo>
                    <a:lnTo>
                      <a:pt x="25914" y="19128"/>
                    </a:lnTo>
                    <a:lnTo>
                      <a:pt x="17666" y="38126"/>
                    </a:lnTo>
                    <a:lnTo>
                      <a:pt x="25914" y="38126"/>
                    </a:lnTo>
                    <a:lnTo>
                      <a:pt x="25914" y="45784"/>
                    </a:lnTo>
                    <a:lnTo>
                      <a:pt x="14465" y="45784"/>
                    </a:lnTo>
                    <a:lnTo>
                      <a:pt x="10147" y="55677"/>
                    </a:lnTo>
                    <a:lnTo>
                      <a:pt x="0" y="55677"/>
                    </a:lnTo>
                    <a:lnTo>
                      <a:pt x="25768"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5" name="Shape 99">
                <a:extLst>
                  <a:ext uri="{FF2B5EF4-FFF2-40B4-BE49-F238E27FC236}">
                    <a16:creationId xmlns:a16="http://schemas.microsoft.com/office/drawing/2014/main" id="{3DF0E533-9163-435F-A5BB-012A2AAF06CD}"/>
                  </a:ext>
                </a:extLst>
              </p:cNvPr>
              <p:cNvSpPr/>
              <p:nvPr/>
            </p:nvSpPr>
            <p:spPr>
              <a:xfrm>
                <a:off x="576032" y="1467757"/>
                <a:ext cx="25915" cy="55672"/>
              </a:xfrm>
              <a:custGeom>
                <a:avLst/>
                <a:gdLst/>
                <a:ahLst/>
                <a:cxnLst/>
                <a:rect l="0" t="0" r="0" b="0"/>
                <a:pathLst>
                  <a:path w="25915" h="55677">
                    <a:moveTo>
                      <a:pt x="0" y="0"/>
                    </a:moveTo>
                    <a:lnTo>
                      <a:pt x="146" y="0"/>
                    </a:lnTo>
                    <a:lnTo>
                      <a:pt x="25915" y="55677"/>
                    </a:lnTo>
                    <a:lnTo>
                      <a:pt x="15780" y="55677"/>
                    </a:lnTo>
                    <a:lnTo>
                      <a:pt x="11449" y="45784"/>
                    </a:lnTo>
                    <a:lnTo>
                      <a:pt x="0" y="45784"/>
                    </a:lnTo>
                    <a:lnTo>
                      <a:pt x="0" y="38126"/>
                    </a:lnTo>
                    <a:lnTo>
                      <a:pt x="8249" y="38126"/>
                    </a:lnTo>
                    <a:lnTo>
                      <a:pt x="6" y="19114"/>
                    </a:lnTo>
                    <a:lnTo>
                      <a:pt x="0" y="19128"/>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6" name="Shape 100">
                <a:extLst>
                  <a:ext uri="{FF2B5EF4-FFF2-40B4-BE49-F238E27FC236}">
                    <a16:creationId xmlns:a16="http://schemas.microsoft.com/office/drawing/2014/main" id="{378E89BD-F77E-4A4F-A5D4-ED126F57C5B9}"/>
                  </a:ext>
                </a:extLst>
              </p:cNvPr>
              <p:cNvSpPr/>
              <p:nvPr/>
            </p:nvSpPr>
            <p:spPr>
              <a:xfrm>
                <a:off x="630607" y="1468741"/>
                <a:ext cx="23222" cy="54695"/>
              </a:xfrm>
              <a:custGeom>
                <a:avLst/>
                <a:gdLst/>
                <a:ahLst/>
                <a:cxnLst/>
                <a:rect l="0" t="0" r="0" b="0"/>
                <a:pathLst>
                  <a:path w="23222" h="54699">
                    <a:moveTo>
                      <a:pt x="0" y="0"/>
                    </a:moveTo>
                    <a:lnTo>
                      <a:pt x="16891" y="0"/>
                    </a:lnTo>
                    <a:lnTo>
                      <a:pt x="23222" y="2083"/>
                    </a:lnTo>
                    <a:lnTo>
                      <a:pt x="23222" y="10727"/>
                    </a:lnTo>
                    <a:lnTo>
                      <a:pt x="16637" y="8611"/>
                    </a:lnTo>
                    <a:lnTo>
                      <a:pt x="9296" y="8611"/>
                    </a:lnTo>
                    <a:lnTo>
                      <a:pt x="9296" y="46113"/>
                    </a:lnTo>
                    <a:lnTo>
                      <a:pt x="16637" y="46113"/>
                    </a:lnTo>
                    <a:lnTo>
                      <a:pt x="23222" y="43992"/>
                    </a:lnTo>
                    <a:lnTo>
                      <a:pt x="23222" y="52608"/>
                    </a:lnTo>
                    <a:lnTo>
                      <a:pt x="16891"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7" name="Shape 101">
                <a:extLst>
                  <a:ext uri="{FF2B5EF4-FFF2-40B4-BE49-F238E27FC236}">
                    <a16:creationId xmlns:a16="http://schemas.microsoft.com/office/drawing/2014/main" id="{BB15CB18-D16C-455B-9D0B-D6675F638BDC}"/>
                  </a:ext>
                </a:extLst>
              </p:cNvPr>
              <p:cNvSpPr/>
              <p:nvPr/>
            </p:nvSpPr>
            <p:spPr>
              <a:xfrm>
                <a:off x="653829" y="1470824"/>
                <a:ext cx="23298" cy="50521"/>
              </a:xfrm>
              <a:custGeom>
                <a:avLst/>
                <a:gdLst/>
                <a:ahLst/>
                <a:cxnLst/>
                <a:rect l="0" t="0" r="0" b="0"/>
                <a:pathLst>
                  <a:path w="23298" h="50525">
                    <a:moveTo>
                      <a:pt x="0" y="0"/>
                    </a:moveTo>
                    <a:lnTo>
                      <a:pt x="15475" y="5092"/>
                    </a:lnTo>
                    <a:cubicBezTo>
                      <a:pt x="20695" y="9868"/>
                      <a:pt x="23298" y="16586"/>
                      <a:pt x="23298" y="25222"/>
                    </a:cubicBezTo>
                    <a:cubicBezTo>
                      <a:pt x="23298" y="33858"/>
                      <a:pt x="20707" y="40589"/>
                      <a:pt x="15513" y="45402"/>
                    </a:cubicBezTo>
                    <a:lnTo>
                      <a:pt x="0" y="50525"/>
                    </a:lnTo>
                    <a:lnTo>
                      <a:pt x="0" y="41909"/>
                    </a:lnTo>
                    <a:lnTo>
                      <a:pt x="8630" y="39128"/>
                    </a:lnTo>
                    <a:cubicBezTo>
                      <a:pt x="12160" y="35852"/>
                      <a:pt x="13926" y="31216"/>
                      <a:pt x="13926" y="25209"/>
                    </a:cubicBezTo>
                    <a:cubicBezTo>
                      <a:pt x="13926" y="19265"/>
                      <a:pt x="12160" y="14668"/>
                      <a:pt x="8630" y="11417"/>
                    </a:cubicBezTo>
                    <a:lnTo>
                      <a:pt x="0" y="8644"/>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8" name="Shape 102">
                <a:extLst>
                  <a:ext uri="{FF2B5EF4-FFF2-40B4-BE49-F238E27FC236}">
                    <a16:creationId xmlns:a16="http://schemas.microsoft.com/office/drawing/2014/main" id="{949959E5-9E0E-4BB8-834C-3CEE54A34D85}"/>
                  </a:ext>
                </a:extLst>
              </p:cNvPr>
              <p:cNvSpPr/>
              <p:nvPr/>
            </p:nvSpPr>
            <p:spPr>
              <a:xfrm>
                <a:off x="707630" y="1468733"/>
                <a:ext cx="35116" cy="54695"/>
              </a:xfrm>
              <a:custGeom>
                <a:avLst/>
                <a:gdLst/>
                <a:ahLst/>
                <a:cxnLst/>
                <a:rect l="0" t="0" r="0" b="0"/>
                <a:pathLst>
                  <a:path w="35116" h="54699">
                    <a:moveTo>
                      <a:pt x="0" y="0"/>
                    </a:moveTo>
                    <a:lnTo>
                      <a:pt x="34531" y="0"/>
                    </a:lnTo>
                    <a:lnTo>
                      <a:pt x="34531" y="8534"/>
                    </a:lnTo>
                    <a:lnTo>
                      <a:pt x="9309" y="8534"/>
                    </a:lnTo>
                    <a:lnTo>
                      <a:pt x="9309" y="22936"/>
                    </a:lnTo>
                    <a:lnTo>
                      <a:pt x="31331" y="22936"/>
                    </a:lnTo>
                    <a:lnTo>
                      <a:pt x="31331" y="31039"/>
                    </a:lnTo>
                    <a:lnTo>
                      <a:pt x="9309" y="31039"/>
                    </a:lnTo>
                    <a:lnTo>
                      <a:pt x="9309" y="46126"/>
                    </a:lnTo>
                    <a:lnTo>
                      <a:pt x="31115" y="46126"/>
                    </a:lnTo>
                    <a:lnTo>
                      <a:pt x="35116"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49" name="Shape 103">
                <a:extLst>
                  <a:ext uri="{FF2B5EF4-FFF2-40B4-BE49-F238E27FC236}">
                    <a16:creationId xmlns:a16="http://schemas.microsoft.com/office/drawing/2014/main" id="{B7DE103B-B82B-4DD0-8737-3992406FAD68}"/>
                  </a:ext>
                </a:extLst>
              </p:cNvPr>
              <p:cNvSpPr/>
              <p:nvPr/>
            </p:nvSpPr>
            <p:spPr>
              <a:xfrm>
                <a:off x="718356" y="1455546"/>
                <a:ext cx="20498" cy="10172"/>
              </a:xfrm>
              <a:custGeom>
                <a:avLst/>
                <a:gdLst/>
                <a:ahLst/>
                <a:cxnLst/>
                <a:rect l="0" t="0" r="0" b="0"/>
                <a:pathLst>
                  <a:path w="20498" h="10173">
                    <a:moveTo>
                      <a:pt x="10135" y="0"/>
                    </a:moveTo>
                    <a:lnTo>
                      <a:pt x="20498" y="0"/>
                    </a:lnTo>
                    <a:lnTo>
                      <a:pt x="8357" y="10173"/>
                    </a:lnTo>
                    <a:lnTo>
                      <a:pt x="0" y="10173"/>
                    </a:lnTo>
                    <a:lnTo>
                      <a:pt x="10135"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0" name="Shape 104">
                <a:extLst>
                  <a:ext uri="{FF2B5EF4-FFF2-40B4-BE49-F238E27FC236}">
                    <a16:creationId xmlns:a16="http://schemas.microsoft.com/office/drawing/2014/main" id="{61CAD958-12AB-4276-BC45-9A4A4C51308D}"/>
                  </a:ext>
                </a:extLst>
              </p:cNvPr>
              <p:cNvSpPr/>
              <p:nvPr/>
            </p:nvSpPr>
            <p:spPr>
              <a:xfrm>
                <a:off x="773426" y="1467755"/>
                <a:ext cx="53797" cy="56256"/>
              </a:xfrm>
              <a:custGeom>
                <a:avLst/>
                <a:gdLst/>
                <a:ahLst/>
                <a:cxnLst/>
                <a:rect l="0" t="0" r="0" b="0"/>
                <a:pathLst>
                  <a:path w="53797" h="56261">
                    <a:moveTo>
                      <a:pt x="0" y="0"/>
                    </a:moveTo>
                    <a:lnTo>
                      <a:pt x="292" y="0"/>
                    </a:lnTo>
                    <a:lnTo>
                      <a:pt x="26937" y="40703"/>
                    </a:lnTo>
                    <a:lnTo>
                      <a:pt x="53505" y="0"/>
                    </a:lnTo>
                    <a:lnTo>
                      <a:pt x="53797" y="0"/>
                    </a:lnTo>
                    <a:lnTo>
                      <a:pt x="53797" y="55676"/>
                    </a:lnTo>
                    <a:lnTo>
                      <a:pt x="44488" y="55676"/>
                    </a:lnTo>
                    <a:lnTo>
                      <a:pt x="44488" y="28829"/>
                    </a:lnTo>
                    <a:lnTo>
                      <a:pt x="27229" y="56261"/>
                    </a:lnTo>
                    <a:lnTo>
                      <a:pt x="26644" y="56261"/>
                    </a:lnTo>
                    <a:lnTo>
                      <a:pt x="9309" y="28829"/>
                    </a:lnTo>
                    <a:lnTo>
                      <a:pt x="9309" y="55676"/>
                    </a:lnTo>
                    <a:lnTo>
                      <a:pt x="0" y="55676"/>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1" name="Shape 741">
                <a:extLst>
                  <a:ext uri="{FF2B5EF4-FFF2-40B4-BE49-F238E27FC236}">
                    <a16:creationId xmlns:a16="http://schemas.microsoft.com/office/drawing/2014/main" id="{F5E0BFA7-3B54-4A72-AEEB-410C15799560}"/>
                  </a:ext>
                </a:extLst>
              </p:cNvPr>
              <p:cNvSpPr/>
              <p:nvPr/>
            </p:nvSpPr>
            <p:spPr>
              <a:xfrm>
                <a:off x="861255" y="1468739"/>
                <a:ext cx="9309" cy="54695"/>
              </a:xfrm>
              <a:custGeom>
                <a:avLst/>
                <a:gdLst/>
                <a:ahLst/>
                <a:cxnLst/>
                <a:rect l="0" t="0" r="0" b="0"/>
                <a:pathLst>
                  <a:path w="9309" h="54699">
                    <a:moveTo>
                      <a:pt x="0" y="0"/>
                    </a:moveTo>
                    <a:lnTo>
                      <a:pt x="9309" y="0"/>
                    </a:lnTo>
                    <a:lnTo>
                      <a:pt x="9309" y="54699"/>
                    </a:lnTo>
                    <a:lnTo>
                      <a:pt x="0" y="54699"/>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2" name="Shape 106">
                <a:extLst>
                  <a:ext uri="{FF2B5EF4-FFF2-40B4-BE49-F238E27FC236}">
                    <a16:creationId xmlns:a16="http://schemas.microsoft.com/office/drawing/2014/main" id="{B74C1FDA-C976-4BD1-AFD6-303AF8E581FB}"/>
                  </a:ext>
                </a:extLst>
              </p:cNvPr>
              <p:cNvSpPr/>
              <p:nvPr/>
            </p:nvSpPr>
            <p:spPr>
              <a:xfrm>
                <a:off x="904480" y="1468733"/>
                <a:ext cx="35116" cy="54695"/>
              </a:xfrm>
              <a:custGeom>
                <a:avLst/>
                <a:gdLst/>
                <a:ahLst/>
                <a:cxnLst/>
                <a:rect l="0" t="0" r="0" b="0"/>
                <a:pathLst>
                  <a:path w="35116" h="54699">
                    <a:moveTo>
                      <a:pt x="0" y="0"/>
                    </a:moveTo>
                    <a:lnTo>
                      <a:pt x="34531" y="0"/>
                    </a:lnTo>
                    <a:lnTo>
                      <a:pt x="34531" y="8534"/>
                    </a:lnTo>
                    <a:lnTo>
                      <a:pt x="9309" y="8534"/>
                    </a:lnTo>
                    <a:lnTo>
                      <a:pt x="9309" y="22936"/>
                    </a:lnTo>
                    <a:lnTo>
                      <a:pt x="31331" y="22936"/>
                    </a:lnTo>
                    <a:lnTo>
                      <a:pt x="31331" y="31039"/>
                    </a:lnTo>
                    <a:lnTo>
                      <a:pt x="9309" y="31039"/>
                    </a:lnTo>
                    <a:lnTo>
                      <a:pt x="9309" y="46126"/>
                    </a:lnTo>
                    <a:lnTo>
                      <a:pt x="31115" y="46126"/>
                    </a:lnTo>
                    <a:lnTo>
                      <a:pt x="35116"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3" name="Shape 107">
                <a:extLst>
                  <a:ext uri="{FF2B5EF4-FFF2-40B4-BE49-F238E27FC236}">
                    <a16:creationId xmlns:a16="http://schemas.microsoft.com/office/drawing/2014/main" id="{EA4CEF9C-7D49-47D6-A526-49F61E2D8851}"/>
                  </a:ext>
                </a:extLst>
              </p:cNvPr>
              <p:cNvSpPr/>
              <p:nvPr/>
            </p:nvSpPr>
            <p:spPr>
              <a:xfrm>
                <a:off x="1011077" y="1468741"/>
                <a:ext cx="23215" cy="54695"/>
              </a:xfrm>
              <a:custGeom>
                <a:avLst/>
                <a:gdLst/>
                <a:ahLst/>
                <a:cxnLst/>
                <a:rect l="0" t="0" r="0" b="0"/>
                <a:pathLst>
                  <a:path w="23215" h="54699">
                    <a:moveTo>
                      <a:pt x="0" y="0"/>
                    </a:moveTo>
                    <a:lnTo>
                      <a:pt x="16891" y="0"/>
                    </a:lnTo>
                    <a:lnTo>
                      <a:pt x="23215" y="2081"/>
                    </a:lnTo>
                    <a:lnTo>
                      <a:pt x="23215" y="10725"/>
                    </a:lnTo>
                    <a:lnTo>
                      <a:pt x="16637" y="8611"/>
                    </a:lnTo>
                    <a:lnTo>
                      <a:pt x="9296" y="8611"/>
                    </a:lnTo>
                    <a:lnTo>
                      <a:pt x="9296" y="46113"/>
                    </a:lnTo>
                    <a:lnTo>
                      <a:pt x="16637" y="46113"/>
                    </a:lnTo>
                    <a:lnTo>
                      <a:pt x="23215" y="43994"/>
                    </a:lnTo>
                    <a:lnTo>
                      <a:pt x="23215" y="52610"/>
                    </a:lnTo>
                    <a:lnTo>
                      <a:pt x="16891"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4" name="Shape 108">
                <a:extLst>
                  <a:ext uri="{FF2B5EF4-FFF2-40B4-BE49-F238E27FC236}">
                    <a16:creationId xmlns:a16="http://schemas.microsoft.com/office/drawing/2014/main" id="{87F0CC50-B502-4535-BB2B-1AFF1CC87703}"/>
                  </a:ext>
                </a:extLst>
              </p:cNvPr>
              <p:cNvSpPr/>
              <p:nvPr/>
            </p:nvSpPr>
            <p:spPr>
              <a:xfrm>
                <a:off x="1034293" y="1470822"/>
                <a:ext cx="23305" cy="50525"/>
              </a:xfrm>
              <a:custGeom>
                <a:avLst/>
                <a:gdLst/>
                <a:ahLst/>
                <a:cxnLst/>
                <a:rect l="0" t="0" r="0" b="0"/>
                <a:pathLst>
                  <a:path w="23305" h="50529">
                    <a:moveTo>
                      <a:pt x="0" y="0"/>
                    </a:moveTo>
                    <a:lnTo>
                      <a:pt x="15482" y="5094"/>
                    </a:lnTo>
                    <a:cubicBezTo>
                      <a:pt x="20701" y="9870"/>
                      <a:pt x="23305" y="16588"/>
                      <a:pt x="23305" y="25224"/>
                    </a:cubicBezTo>
                    <a:cubicBezTo>
                      <a:pt x="23305" y="33860"/>
                      <a:pt x="20714" y="40591"/>
                      <a:pt x="15520" y="45404"/>
                    </a:cubicBezTo>
                    <a:lnTo>
                      <a:pt x="0" y="50529"/>
                    </a:lnTo>
                    <a:lnTo>
                      <a:pt x="0" y="41913"/>
                    </a:lnTo>
                    <a:lnTo>
                      <a:pt x="8636" y="39130"/>
                    </a:lnTo>
                    <a:cubicBezTo>
                      <a:pt x="12167" y="35854"/>
                      <a:pt x="13919" y="31218"/>
                      <a:pt x="13919" y="25211"/>
                    </a:cubicBezTo>
                    <a:cubicBezTo>
                      <a:pt x="13919" y="19267"/>
                      <a:pt x="12167" y="14670"/>
                      <a:pt x="8636" y="11419"/>
                    </a:cubicBezTo>
                    <a:lnTo>
                      <a:pt x="0" y="8643"/>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5" name="Shape 742">
                <a:extLst>
                  <a:ext uri="{FF2B5EF4-FFF2-40B4-BE49-F238E27FC236}">
                    <a16:creationId xmlns:a16="http://schemas.microsoft.com/office/drawing/2014/main" id="{CD909420-B31F-4312-AD27-33765B8C1775}"/>
                  </a:ext>
                </a:extLst>
              </p:cNvPr>
              <p:cNvSpPr/>
              <p:nvPr/>
            </p:nvSpPr>
            <p:spPr>
              <a:xfrm>
                <a:off x="1088103" y="1468739"/>
                <a:ext cx="9309" cy="54695"/>
              </a:xfrm>
              <a:custGeom>
                <a:avLst/>
                <a:gdLst/>
                <a:ahLst/>
                <a:cxnLst/>
                <a:rect l="0" t="0" r="0" b="0"/>
                <a:pathLst>
                  <a:path w="9309" h="54699">
                    <a:moveTo>
                      <a:pt x="0" y="0"/>
                    </a:moveTo>
                    <a:lnTo>
                      <a:pt x="9309" y="0"/>
                    </a:lnTo>
                    <a:lnTo>
                      <a:pt x="9309" y="54699"/>
                    </a:lnTo>
                    <a:lnTo>
                      <a:pt x="0" y="54699"/>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6" name="Shape 110">
                <a:extLst>
                  <a:ext uri="{FF2B5EF4-FFF2-40B4-BE49-F238E27FC236}">
                    <a16:creationId xmlns:a16="http://schemas.microsoft.com/office/drawing/2014/main" id="{C92CC3BD-74E8-4C01-A63F-94AC509A145C}"/>
                  </a:ext>
                </a:extLst>
              </p:cNvPr>
              <p:cNvSpPr/>
              <p:nvPr/>
            </p:nvSpPr>
            <p:spPr>
              <a:xfrm>
                <a:off x="1129294" y="1469024"/>
                <a:ext cx="52298" cy="55824"/>
              </a:xfrm>
              <a:custGeom>
                <a:avLst/>
                <a:gdLst/>
                <a:ahLst/>
                <a:cxnLst/>
                <a:rect l="0" t="0" r="0" b="0"/>
                <a:pathLst>
                  <a:path w="52298" h="55829">
                    <a:moveTo>
                      <a:pt x="28461" y="0"/>
                    </a:moveTo>
                    <a:cubicBezTo>
                      <a:pt x="32169" y="0"/>
                      <a:pt x="35674" y="762"/>
                      <a:pt x="38976" y="2299"/>
                    </a:cubicBezTo>
                    <a:cubicBezTo>
                      <a:pt x="42291" y="3823"/>
                      <a:pt x="45237" y="6159"/>
                      <a:pt x="47828" y="9309"/>
                    </a:cubicBezTo>
                    <a:lnTo>
                      <a:pt x="41504" y="14072"/>
                    </a:lnTo>
                    <a:cubicBezTo>
                      <a:pt x="39713" y="11976"/>
                      <a:pt x="37693" y="10439"/>
                      <a:pt x="35446" y="9423"/>
                    </a:cubicBezTo>
                    <a:cubicBezTo>
                      <a:pt x="33185" y="8395"/>
                      <a:pt x="30912" y="7887"/>
                      <a:pt x="28613" y="7887"/>
                    </a:cubicBezTo>
                    <a:cubicBezTo>
                      <a:pt x="22835" y="7887"/>
                      <a:pt x="18136" y="9741"/>
                      <a:pt x="14491" y="13437"/>
                    </a:cubicBezTo>
                    <a:cubicBezTo>
                      <a:pt x="10833" y="17132"/>
                      <a:pt x="9017" y="21933"/>
                      <a:pt x="9017" y="27838"/>
                    </a:cubicBezTo>
                    <a:cubicBezTo>
                      <a:pt x="9017" y="33846"/>
                      <a:pt x="10833" y="38735"/>
                      <a:pt x="14491" y="42469"/>
                    </a:cubicBezTo>
                    <a:cubicBezTo>
                      <a:pt x="18136" y="46215"/>
                      <a:pt x="22860" y="48082"/>
                      <a:pt x="28677" y="48082"/>
                    </a:cubicBezTo>
                    <a:cubicBezTo>
                      <a:pt x="33134" y="48082"/>
                      <a:pt x="36779" y="46939"/>
                      <a:pt x="39624" y="44641"/>
                    </a:cubicBezTo>
                    <a:cubicBezTo>
                      <a:pt x="42456" y="42329"/>
                      <a:pt x="43866" y="39192"/>
                      <a:pt x="43866" y="35217"/>
                    </a:cubicBezTo>
                    <a:lnTo>
                      <a:pt x="43866" y="34455"/>
                    </a:lnTo>
                    <a:lnTo>
                      <a:pt x="32893" y="34455"/>
                    </a:lnTo>
                    <a:lnTo>
                      <a:pt x="27076" y="27153"/>
                    </a:lnTo>
                    <a:lnTo>
                      <a:pt x="52159" y="27153"/>
                    </a:lnTo>
                    <a:cubicBezTo>
                      <a:pt x="52159" y="27521"/>
                      <a:pt x="52172" y="28029"/>
                      <a:pt x="52197" y="28677"/>
                    </a:cubicBezTo>
                    <a:cubicBezTo>
                      <a:pt x="52260" y="30404"/>
                      <a:pt x="52298" y="31559"/>
                      <a:pt x="52298" y="32169"/>
                    </a:cubicBezTo>
                    <a:cubicBezTo>
                      <a:pt x="52298" y="39650"/>
                      <a:pt x="50152" y="45466"/>
                      <a:pt x="45872" y="49606"/>
                    </a:cubicBezTo>
                    <a:cubicBezTo>
                      <a:pt x="41580" y="53759"/>
                      <a:pt x="35776" y="55829"/>
                      <a:pt x="28461" y="55829"/>
                    </a:cubicBezTo>
                    <a:cubicBezTo>
                      <a:pt x="24104" y="55829"/>
                      <a:pt x="20206" y="55182"/>
                      <a:pt x="16789" y="53899"/>
                    </a:cubicBezTo>
                    <a:cubicBezTo>
                      <a:pt x="13373" y="52616"/>
                      <a:pt x="10389" y="50673"/>
                      <a:pt x="7823" y="48082"/>
                    </a:cubicBezTo>
                    <a:cubicBezTo>
                      <a:pt x="5296" y="45517"/>
                      <a:pt x="3365" y="42494"/>
                      <a:pt x="2019" y="39040"/>
                    </a:cubicBezTo>
                    <a:cubicBezTo>
                      <a:pt x="673" y="35573"/>
                      <a:pt x="0" y="31864"/>
                      <a:pt x="0" y="27915"/>
                    </a:cubicBezTo>
                    <a:cubicBezTo>
                      <a:pt x="0" y="23889"/>
                      <a:pt x="686" y="20180"/>
                      <a:pt x="2057" y="16789"/>
                    </a:cubicBezTo>
                    <a:cubicBezTo>
                      <a:pt x="3429" y="13398"/>
                      <a:pt x="5461" y="10414"/>
                      <a:pt x="8141" y="7810"/>
                    </a:cubicBezTo>
                    <a:cubicBezTo>
                      <a:pt x="10744" y="5271"/>
                      <a:pt x="13779" y="3340"/>
                      <a:pt x="17272" y="1994"/>
                    </a:cubicBezTo>
                    <a:cubicBezTo>
                      <a:pt x="20752" y="673"/>
                      <a:pt x="24486" y="0"/>
                      <a:pt x="28461" y="0"/>
                    </a:cubicBez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7" name="Shape 743">
                <a:extLst>
                  <a:ext uri="{FF2B5EF4-FFF2-40B4-BE49-F238E27FC236}">
                    <a16:creationId xmlns:a16="http://schemas.microsoft.com/office/drawing/2014/main" id="{BF2090F1-67AB-44EE-8BB3-3B0C81399E5A}"/>
                  </a:ext>
                </a:extLst>
              </p:cNvPr>
              <p:cNvSpPr/>
              <p:nvPr/>
            </p:nvSpPr>
            <p:spPr>
              <a:xfrm>
                <a:off x="1212207" y="1468739"/>
                <a:ext cx="9309" cy="54695"/>
              </a:xfrm>
              <a:custGeom>
                <a:avLst/>
                <a:gdLst/>
                <a:ahLst/>
                <a:cxnLst/>
                <a:rect l="0" t="0" r="0" b="0"/>
                <a:pathLst>
                  <a:path w="9309" h="54699">
                    <a:moveTo>
                      <a:pt x="0" y="0"/>
                    </a:moveTo>
                    <a:lnTo>
                      <a:pt x="9309" y="0"/>
                    </a:lnTo>
                    <a:lnTo>
                      <a:pt x="9309" y="54699"/>
                    </a:lnTo>
                    <a:lnTo>
                      <a:pt x="0" y="54699"/>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8" name="Shape 112">
                <a:extLst>
                  <a:ext uri="{FF2B5EF4-FFF2-40B4-BE49-F238E27FC236}">
                    <a16:creationId xmlns:a16="http://schemas.microsoft.com/office/drawing/2014/main" id="{0DF64A03-726D-4D93-AE50-7554BD647DD7}"/>
                  </a:ext>
                </a:extLst>
              </p:cNvPr>
              <p:cNvSpPr/>
              <p:nvPr/>
            </p:nvSpPr>
            <p:spPr>
              <a:xfrm>
                <a:off x="1250825" y="1468742"/>
                <a:ext cx="46381" cy="54682"/>
              </a:xfrm>
              <a:custGeom>
                <a:avLst/>
                <a:gdLst/>
                <a:ahLst/>
                <a:cxnLst/>
                <a:rect l="0" t="0" r="0" b="0"/>
                <a:pathLst>
                  <a:path w="46381" h="54686">
                    <a:moveTo>
                      <a:pt x="0" y="0"/>
                    </a:moveTo>
                    <a:lnTo>
                      <a:pt x="46381" y="0"/>
                    </a:lnTo>
                    <a:lnTo>
                      <a:pt x="46381" y="8242"/>
                    </a:lnTo>
                    <a:lnTo>
                      <a:pt x="27838" y="8242"/>
                    </a:lnTo>
                    <a:lnTo>
                      <a:pt x="27838" y="54686"/>
                    </a:lnTo>
                    <a:lnTo>
                      <a:pt x="18529" y="54686"/>
                    </a:lnTo>
                    <a:lnTo>
                      <a:pt x="18529" y="8242"/>
                    </a:lnTo>
                    <a:lnTo>
                      <a:pt x="0" y="8242"/>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59" name="Shape 113">
                <a:extLst>
                  <a:ext uri="{FF2B5EF4-FFF2-40B4-BE49-F238E27FC236}">
                    <a16:creationId xmlns:a16="http://schemas.microsoft.com/office/drawing/2014/main" id="{D069B7ED-9097-4EC1-B0DE-202FF3B8625B}"/>
                  </a:ext>
                </a:extLst>
              </p:cNvPr>
              <p:cNvSpPr/>
              <p:nvPr/>
            </p:nvSpPr>
            <p:spPr>
              <a:xfrm>
                <a:off x="1321200" y="1467757"/>
                <a:ext cx="25914" cy="55672"/>
              </a:xfrm>
              <a:custGeom>
                <a:avLst/>
                <a:gdLst/>
                <a:ahLst/>
                <a:cxnLst/>
                <a:rect l="0" t="0" r="0" b="0"/>
                <a:pathLst>
                  <a:path w="25914" h="55677">
                    <a:moveTo>
                      <a:pt x="25768" y="0"/>
                    </a:moveTo>
                    <a:lnTo>
                      <a:pt x="25914" y="0"/>
                    </a:lnTo>
                    <a:lnTo>
                      <a:pt x="25914" y="19128"/>
                    </a:lnTo>
                    <a:lnTo>
                      <a:pt x="17666" y="38126"/>
                    </a:lnTo>
                    <a:lnTo>
                      <a:pt x="25914" y="38126"/>
                    </a:lnTo>
                    <a:lnTo>
                      <a:pt x="25914" y="45784"/>
                    </a:lnTo>
                    <a:lnTo>
                      <a:pt x="14465" y="45784"/>
                    </a:lnTo>
                    <a:lnTo>
                      <a:pt x="10147" y="55677"/>
                    </a:lnTo>
                    <a:lnTo>
                      <a:pt x="0" y="55677"/>
                    </a:lnTo>
                    <a:lnTo>
                      <a:pt x="25768"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0" name="Shape 114">
                <a:extLst>
                  <a:ext uri="{FF2B5EF4-FFF2-40B4-BE49-F238E27FC236}">
                    <a16:creationId xmlns:a16="http://schemas.microsoft.com/office/drawing/2014/main" id="{2C4E9FDF-D8E1-4A9A-A32B-39615BF8945D}"/>
                  </a:ext>
                </a:extLst>
              </p:cNvPr>
              <p:cNvSpPr/>
              <p:nvPr/>
            </p:nvSpPr>
            <p:spPr>
              <a:xfrm>
                <a:off x="1347114" y="1467757"/>
                <a:ext cx="25914" cy="55672"/>
              </a:xfrm>
              <a:custGeom>
                <a:avLst/>
                <a:gdLst/>
                <a:ahLst/>
                <a:cxnLst/>
                <a:rect l="0" t="0" r="0" b="0"/>
                <a:pathLst>
                  <a:path w="25914" h="55677">
                    <a:moveTo>
                      <a:pt x="0" y="0"/>
                    </a:moveTo>
                    <a:lnTo>
                      <a:pt x="146" y="0"/>
                    </a:lnTo>
                    <a:lnTo>
                      <a:pt x="25914" y="55677"/>
                    </a:lnTo>
                    <a:lnTo>
                      <a:pt x="15780" y="55677"/>
                    </a:lnTo>
                    <a:lnTo>
                      <a:pt x="11449" y="45784"/>
                    </a:lnTo>
                    <a:lnTo>
                      <a:pt x="0" y="45784"/>
                    </a:lnTo>
                    <a:lnTo>
                      <a:pt x="0" y="38126"/>
                    </a:lnTo>
                    <a:lnTo>
                      <a:pt x="8249" y="38126"/>
                    </a:lnTo>
                    <a:lnTo>
                      <a:pt x="6" y="19114"/>
                    </a:lnTo>
                    <a:lnTo>
                      <a:pt x="0" y="19128"/>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1" name="Shape 115">
                <a:extLst>
                  <a:ext uri="{FF2B5EF4-FFF2-40B4-BE49-F238E27FC236}">
                    <a16:creationId xmlns:a16="http://schemas.microsoft.com/office/drawing/2014/main" id="{331DBF09-AC43-4DAE-B361-B39D63D33DAD}"/>
                  </a:ext>
                </a:extLst>
              </p:cNvPr>
              <p:cNvSpPr/>
              <p:nvPr/>
            </p:nvSpPr>
            <p:spPr>
              <a:xfrm>
                <a:off x="1401681" y="1468742"/>
                <a:ext cx="34087" cy="54682"/>
              </a:xfrm>
              <a:custGeom>
                <a:avLst/>
                <a:gdLst/>
                <a:ahLst/>
                <a:cxnLst/>
                <a:rect l="0" t="0" r="0" b="0"/>
                <a:pathLst>
                  <a:path w="34087" h="54686">
                    <a:moveTo>
                      <a:pt x="0" y="0"/>
                    </a:moveTo>
                    <a:lnTo>
                      <a:pt x="9309" y="0"/>
                    </a:lnTo>
                    <a:lnTo>
                      <a:pt x="9309" y="46444"/>
                    </a:lnTo>
                    <a:lnTo>
                      <a:pt x="28651" y="46444"/>
                    </a:lnTo>
                    <a:lnTo>
                      <a:pt x="34087" y="54686"/>
                    </a:lnTo>
                    <a:lnTo>
                      <a:pt x="0" y="54686"/>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2" name="Shape 116">
                <a:extLst>
                  <a:ext uri="{FF2B5EF4-FFF2-40B4-BE49-F238E27FC236}">
                    <a16:creationId xmlns:a16="http://schemas.microsoft.com/office/drawing/2014/main" id="{30BE01C3-3557-48AE-9CF4-E00021A46E49}"/>
                  </a:ext>
                </a:extLst>
              </p:cNvPr>
              <p:cNvSpPr/>
              <p:nvPr/>
            </p:nvSpPr>
            <p:spPr>
              <a:xfrm>
                <a:off x="1464571" y="1468733"/>
                <a:ext cx="35116" cy="54695"/>
              </a:xfrm>
              <a:custGeom>
                <a:avLst/>
                <a:gdLst/>
                <a:ahLst/>
                <a:cxnLst/>
                <a:rect l="0" t="0" r="0" b="0"/>
                <a:pathLst>
                  <a:path w="35116" h="54699">
                    <a:moveTo>
                      <a:pt x="0" y="0"/>
                    </a:moveTo>
                    <a:lnTo>
                      <a:pt x="34531" y="0"/>
                    </a:lnTo>
                    <a:lnTo>
                      <a:pt x="34531" y="8534"/>
                    </a:lnTo>
                    <a:lnTo>
                      <a:pt x="9309" y="8534"/>
                    </a:lnTo>
                    <a:lnTo>
                      <a:pt x="9309" y="22936"/>
                    </a:lnTo>
                    <a:lnTo>
                      <a:pt x="31331" y="22936"/>
                    </a:lnTo>
                    <a:lnTo>
                      <a:pt x="31331" y="31039"/>
                    </a:lnTo>
                    <a:lnTo>
                      <a:pt x="9309" y="31039"/>
                    </a:lnTo>
                    <a:lnTo>
                      <a:pt x="9309" y="46126"/>
                    </a:lnTo>
                    <a:lnTo>
                      <a:pt x="31115" y="46126"/>
                    </a:lnTo>
                    <a:lnTo>
                      <a:pt x="35116"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3" name="Shape 117">
                <a:extLst>
                  <a:ext uri="{FF2B5EF4-FFF2-40B4-BE49-F238E27FC236}">
                    <a16:creationId xmlns:a16="http://schemas.microsoft.com/office/drawing/2014/main" id="{EEBC938D-AF7D-4C2C-A93E-6E6231BCC2E0}"/>
                  </a:ext>
                </a:extLst>
              </p:cNvPr>
              <p:cNvSpPr/>
              <p:nvPr/>
            </p:nvSpPr>
            <p:spPr>
              <a:xfrm>
                <a:off x="1571175" y="1468741"/>
                <a:ext cx="23215" cy="54695"/>
              </a:xfrm>
              <a:custGeom>
                <a:avLst/>
                <a:gdLst/>
                <a:ahLst/>
                <a:cxnLst/>
                <a:rect l="0" t="0" r="0" b="0"/>
                <a:pathLst>
                  <a:path w="23215" h="54699">
                    <a:moveTo>
                      <a:pt x="0" y="0"/>
                    </a:moveTo>
                    <a:lnTo>
                      <a:pt x="16891" y="0"/>
                    </a:lnTo>
                    <a:lnTo>
                      <a:pt x="23215" y="2081"/>
                    </a:lnTo>
                    <a:lnTo>
                      <a:pt x="23215" y="10725"/>
                    </a:lnTo>
                    <a:lnTo>
                      <a:pt x="16637" y="8611"/>
                    </a:lnTo>
                    <a:lnTo>
                      <a:pt x="9296" y="8611"/>
                    </a:lnTo>
                    <a:lnTo>
                      <a:pt x="9296" y="46113"/>
                    </a:lnTo>
                    <a:lnTo>
                      <a:pt x="16637" y="46113"/>
                    </a:lnTo>
                    <a:lnTo>
                      <a:pt x="23215" y="43994"/>
                    </a:lnTo>
                    <a:lnTo>
                      <a:pt x="23215" y="52610"/>
                    </a:lnTo>
                    <a:lnTo>
                      <a:pt x="16891"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4" name="Shape 118">
                <a:extLst>
                  <a:ext uri="{FF2B5EF4-FFF2-40B4-BE49-F238E27FC236}">
                    <a16:creationId xmlns:a16="http://schemas.microsoft.com/office/drawing/2014/main" id="{94AC5678-4C91-45A7-9DFE-E9976571B9E0}"/>
                  </a:ext>
                </a:extLst>
              </p:cNvPr>
              <p:cNvSpPr/>
              <p:nvPr/>
            </p:nvSpPr>
            <p:spPr>
              <a:xfrm>
                <a:off x="1594390" y="1470822"/>
                <a:ext cx="23305" cy="50525"/>
              </a:xfrm>
              <a:custGeom>
                <a:avLst/>
                <a:gdLst/>
                <a:ahLst/>
                <a:cxnLst/>
                <a:rect l="0" t="0" r="0" b="0"/>
                <a:pathLst>
                  <a:path w="23305" h="50529">
                    <a:moveTo>
                      <a:pt x="0" y="0"/>
                    </a:moveTo>
                    <a:lnTo>
                      <a:pt x="15482" y="5094"/>
                    </a:lnTo>
                    <a:cubicBezTo>
                      <a:pt x="20689" y="9870"/>
                      <a:pt x="23305" y="16588"/>
                      <a:pt x="23305" y="25224"/>
                    </a:cubicBezTo>
                    <a:cubicBezTo>
                      <a:pt x="23305" y="33860"/>
                      <a:pt x="20701" y="40591"/>
                      <a:pt x="15520" y="45404"/>
                    </a:cubicBezTo>
                    <a:lnTo>
                      <a:pt x="0" y="50529"/>
                    </a:lnTo>
                    <a:lnTo>
                      <a:pt x="0" y="41913"/>
                    </a:lnTo>
                    <a:lnTo>
                      <a:pt x="8636" y="39130"/>
                    </a:lnTo>
                    <a:cubicBezTo>
                      <a:pt x="12154" y="35854"/>
                      <a:pt x="13919" y="31218"/>
                      <a:pt x="13919" y="25211"/>
                    </a:cubicBezTo>
                    <a:cubicBezTo>
                      <a:pt x="13919" y="19267"/>
                      <a:pt x="12154" y="14670"/>
                      <a:pt x="8636" y="11419"/>
                    </a:cubicBezTo>
                    <a:lnTo>
                      <a:pt x="0" y="8643"/>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5" name="Shape 119">
                <a:extLst>
                  <a:ext uri="{FF2B5EF4-FFF2-40B4-BE49-F238E27FC236}">
                    <a16:creationId xmlns:a16="http://schemas.microsoft.com/office/drawing/2014/main" id="{85618FDB-ADDB-44BD-88E0-C1185CC6882E}"/>
                  </a:ext>
                </a:extLst>
              </p:cNvPr>
              <p:cNvSpPr/>
              <p:nvPr/>
            </p:nvSpPr>
            <p:spPr>
              <a:xfrm>
                <a:off x="1647509" y="1468735"/>
                <a:ext cx="41186" cy="55672"/>
              </a:xfrm>
              <a:custGeom>
                <a:avLst/>
                <a:gdLst/>
                <a:ahLst/>
                <a:cxnLst/>
                <a:rect l="0" t="0" r="0" b="0"/>
                <a:pathLst>
                  <a:path w="41186" h="55677">
                    <a:moveTo>
                      <a:pt x="0" y="0"/>
                    </a:moveTo>
                    <a:lnTo>
                      <a:pt x="9309" y="0"/>
                    </a:lnTo>
                    <a:lnTo>
                      <a:pt x="9309" y="34671"/>
                    </a:lnTo>
                    <a:cubicBezTo>
                      <a:pt x="9309" y="38507"/>
                      <a:pt x="10275" y="41529"/>
                      <a:pt x="12217" y="43764"/>
                    </a:cubicBezTo>
                    <a:cubicBezTo>
                      <a:pt x="14148" y="45987"/>
                      <a:pt x="16967" y="47104"/>
                      <a:pt x="20650" y="47104"/>
                    </a:cubicBezTo>
                    <a:cubicBezTo>
                      <a:pt x="24257" y="47104"/>
                      <a:pt x="27026" y="45987"/>
                      <a:pt x="28969" y="43764"/>
                    </a:cubicBezTo>
                    <a:cubicBezTo>
                      <a:pt x="30899" y="41529"/>
                      <a:pt x="31877" y="38507"/>
                      <a:pt x="31877" y="34671"/>
                    </a:cubicBezTo>
                    <a:lnTo>
                      <a:pt x="31877" y="0"/>
                    </a:lnTo>
                    <a:lnTo>
                      <a:pt x="41186" y="0"/>
                    </a:lnTo>
                    <a:lnTo>
                      <a:pt x="41186" y="35255"/>
                    </a:lnTo>
                    <a:cubicBezTo>
                      <a:pt x="41186" y="41529"/>
                      <a:pt x="39408" y="46495"/>
                      <a:pt x="35852" y="50178"/>
                    </a:cubicBezTo>
                    <a:cubicBezTo>
                      <a:pt x="32309" y="53848"/>
                      <a:pt x="27229" y="55677"/>
                      <a:pt x="20650" y="55677"/>
                    </a:cubicBezTo>
                    <a:cubicBezTo>
                      <a:pt x="13983" y="55677"/>
                      <a:pt x="8877" y="53861"/>
                      <a:pt x="5321" y="50203"/>
                    </a:cubicBezTo>
                    <a:cubicBezTo>
                      <a:pt x="1778" y="46558"/>
                      <a:pt x="0" y="41580"/>
                      <a:pt x="0" y="35255"/>
                    </a:cubicBez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6" name="Shape 120">
                <a:extLst>
                  <a:ext uri="{FF2B5EF4-FFF2-40B4-BE49-F238E27FC236}">
                    <a16:creationId xmlns:a16="http://schemas.microsoft.com/office/drawing/2014/main" id="{3DCE40FF-DEAD-4BCC-A4DA-8A4FCE9C9F80}"/>
                  </a:ext>
                </a:extLst>
              </p:cNvPr>
              <p:cNvSpPr/>
              <p:nvPr/>
            </p:nvSpPr>
            <p:spPr>
              <a:xfrm>
                <a:off x="1762744" y="1468742"/>
                <a:ext cx="34087" cy="54682"/>
              </a:xfrm>
              <a:custGeom>
                <a:avLst/>
                <a:gdLst/>
                <a:ahLst/>
                <a:cxnLst/>
                <a:rect l="0" t="0" r="0" b="0"/>
                <a:pathLst>
                  <a:path w="34087" h="54686">
                    <a:moveTo>
                      <a:pt x="0" y="0"/>
                    </a:moveTo>
                    <a:lnTo>
                      <a:pt x="9309" y="0"/>
                    </a:lnTo>
                    <a:lnTo>
                      <a:pt x="9309" y="46444"/>
                    </a:lnTo>
                    <a:lnTo>
                      <a:pt x="28651" y="46444"/>
                    </a:lnTo>
                    <a:lnTo>
                      <a:pt x="34087" y="54686"/>
                    </a:lnTo>
                    <a:lnTo>
                      <a:pt x="0" y="54686"/>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7" name="Shape 121">
                <a:extLst>
                  <a:ext uri="{FF2B5EF4-FFF2-40B4-BE49-F238E27FC236}">
                    <a16:creationId xmlns:a16="http://schemas.microsoft.com/office/drawing/2014/main" id="{498E13AD-6467-451C-B310-C63513D58830}"/>
                  </a:ext>
                </a:extLst>
              </p:cNvPr>
              <p:cNvSpPr/>
              <p:nvPr/>
            </p:nvSpPr>
            <p:spPr>
              <a:xfrm>
                <a:off x="1825635" y="1468733"/>
                <a:ext cx="35116" cy="54695"/>
              </a:xfrm>
              <a:custGeom>
                <a:avLst/>
                <a:gdLst/>
                <a:ahLst/>
                <a:cxnLst/>
                <a:rect l="0" t="0" r="0" b="0"/>
                <a:pathLst>
                  <a:path w="35116" h="54699">
                    <a:moveTo>
                      <a:pt x="0" y="0"/>
                    </a:moveTo>
                    <a:lnTo>
                      <a:pt x="34531" y="0"/>
                    </a:lnTo>
                    <a:lnTo>
                      <a:pt x="34531" y="8534"/>
                    </a:lnTo>
                    <a:lnTo>
                      <a:pt x="9309" y="8534"/>
                    </a:lnTo>
                    <a:lnTo>
                      <a:pt x="9309" y="22936"/>
                    </a:lnTo>
                    <a:lnTo>
                      <a:pt x="31331" y="22936"/>
                    </a:lnTo>
                    <a:lnTo>
                      <a:pt x="31331" y="31039"/>
                    </a:lnTo>
                    <a:lnTo>
                      <a:pt x="9309" y="31039"/>
                    </a:lnTo>
                    <a:lnTo>
                      <a:pt x="9309" y="46126"/>
                    </a:lnTo>
                    <a:lnTo>
                      <a:pt x="31115" y="46126"/>
                    </a:lnTo>
                    <a:lnTo>
                      <a:pt x="35116"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8" name="Shape 122">
                <a:extLst>
                  <a:ext uri="{FF2B5EF4-FFF2-40B4-BE49-F238E27FC236}">
                    <a16:creationId xmlns:a16="http://schemas.microsoft.com/office/drawing/2014/main" id="{1A3E3603-0FF8-454D-B51C-3E9FAD2CCEC1}"/>
                  </a:ext>
                </a:extLst>
              </p:cNvPr>
              <p:cNvSpPr/>
              <p:nvPr/>
            </p:nvSpPr>
            <p:spPr>
              <a:xfrm>
                <a:off x="1886129" y="1467757"/>
                <a:ext cx="25914" cy="55672"/>
              </a:xfrm>
              <a:custGeom>
                <a:avLst/>
                <a:gdLst/>
                <a:ahLst/>
                <a:cxnLst/>
                <a:rect l="0" t="0" r="0" b="0"/>
                <a:pathLst>
                  <a:path w="25914" h="55677">
                    <a:moveTo>
                      <a:pt x="25768" y="0"/>
                    </a:moveTo>
                    <a:lnTo>
                      <a:pt x="25914" y="0"/>
                    </a:lnTo>
                    <a:lnTo>
                      <a:pt x="25914" y="19129"/>
                    </a:lnTo>
                    <a:lnTo>
                      <a:pt x="25908" y="19114"/>
                    </a:lnTo>
                    <a:lnTo>
                      <a:pt x="17666" y="38126"/>
                    </a:lnTo>
                    <a:lnTo>
                      <a:pt x="25914" y="38126"/>
                    </a:lnTo>
                    <a:lnTo>
                      <a:pt x="25914" y="45784"/>
                    </a:lnTo>
                    <a:lnTo>
                      <a:pt x="14465" y="45784"/>
                    </a:lnTo>
                    <a:lnTo>
                      <a:pt x="10135" y="55677"/>
                    </a:lnTo>
                    <a:lnTo>
                      <a:pt x="0" y="55677"/>
                    </a:lnTo>
                    <a:lnTo>
                      <a:pt x="25768"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69" name="Shape 123">
                <a:extLst>
                  <a:ext uri="{FF2B5EF4-FFF2-40B4-BE49-F238E27FC236}">
                    <a16:creationId xmlns:a16="http://schemas.microsoft.com/office/drawing/2014/main" id="{C4C8D02E-E2A8-4201-9992-30F847E02CF7}"/>
                  </a:ext>
                </a:extLst>
              </p:cNvPr>
              <p:cNvSpPr/>
              <p:nvPr/>
            </p:nvSpPr>
            <p:spPr>
              <a:xfrm>
                <a:off x="1912043" y="1467757"/>
                <a:ext cx="25914" cy="55672"/>
              </a:xfrm>
              <a:custGeom>
                <a:avLst/>
                <a:gdLst/>
                <a:ahLst/>
                <a:cxnLst/>
                <a:rect l="0" t="0" r="0" b="0"/>
                <a:pathLst>
                  <a:path w="25914" h="55677">
                    <a:moveTo>
                      <a:pt x="0" y="0"/>
                    </a:moveTo>
                    <a:lnTo>
                      <a:pt x="146" y="0"/>
                    </a:lnTo>
                    <a:lnTo>
                      <a:pt x="25914" y="55677"/>
                    </a:lnTo>
                    <a:lnTo>
                      <a:pt x="15780" y="55677"/>
                    </a:lnTo>
                    <a:lnTo>
                      <a:pt x="11449" y="45784"/>
                    </a:lnTo>
                    <a:lnTo>
                      <a:pt x="0" y="45784"/>
                    </a:lnTo>
                    <a:lnTo>
                      <a:pt x="0" y="38126"/>
                    </a:lnTo>
                    <a:lnTo>
                      <a:pt x="8249" y="38126"/>
                    </a:lnTo>
                    <a:lnTo>
                      <a:pt x="0" y="1912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0" name="Shape 124">
                <a:extLst>
                  <a:ext uri="{FF2B5EF4-FFF2-40B4-BE49-F238E27FC236}">
                    <a16:creationId xmlns:a16="http://schemas.microsoft.com/office/drawing/2014/main" id="{4D148F57-A7AA-4C57-81CC-CD7D1AA9758E}"/>
                  </a:ext>
                </a:extLst>
              </p:cNvPr>
              <p:cNvSpPr/>
              <p:nvPr/>
            </p:nvSpPr>
            <p:spPr>
              <a:xfrm>
                <a:off x="1966543" y="1468735"/>
                <a:ext cx="19393" cy="54695"/>
              </a:xfrm>
              <a:custGeom>
                <a:avLst/>
                <a:gdLst/>
                <a:ahLst/>
                <a:cxnLst/>
                <a:rect l="0" t="0" r="0" b="0"/>
                <a:pathLst>
                  <a:path w="19393" h="54699">
                    <a:moveTo>
                      <a:pt x="0" y="0"/>
                    </a:moveTo>
                    <a:lnTo>
                      <a:pt x="19393" y="0"/>
                    </a:lnTo>
                    <a:lnTo>
                      <a:pt x="19393" y="8280"/>
                    </a:lnTo>
                    <a:lnTo>
                      <a:pt x="18821" y="8103"/>
                    </a:lnTo>
                    <a:lnTo>
                      <a:pt x="9233" y="8103"/>
                    </a:lnTo>
                    <a:lnTo>
                      <a:pt x="9233" y="26492"/>
                    </a:lnTo>
                    <a:lnTo>
                      <a:pt x="18821" y="26492"/>
                    </a:lnTo>
                    <a:lnTo>
                      <a:pt x="19393" y="26321"/>
                    </a:lnTo>
                    <a:lnTo>
                      <a:pt x="19393" y="40332"/>
                    </a:lnTo>
                    <a:lnTo>
                      <a:pt x="9118" y="27331"/>
                    </a:lnTo>
                    <a:lnTo>
                      <a:pt x="9233" y="34608"/>
                    </a:lnTo>
                    <a:lnTo>
                      <a:pt x="9233" y="54699"/>
                    </a:lnTo>
                    <a:lnTo>
                      <a:pt x="0" y="54699"/>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1" name="Shape 125">
                <a:extLst>
                  <a:ext uri="{FF2B5EF4-FFF2-40B4-BE49-F238E27FC236}">
                    <a16:creationId xmlns:a16="http://schemas.microsoft.com/office/drawing/2014/main" id="{F3EC630C-C79D-4886-B12C-1AD3A43D005C}"/>
                  </a:ext>
                </a:extLst>
              </p:cNvPr>
              <p:cNvSpPr/>
              <p:nvPr/>
            </p:nvSpPr>
            <p:spPr>
              <a:xfrm>
                <a:off x="1985935" y="1468735"/>
                <a:ext cx="22213" cy="54695"/>
              </a:xfrm>
              <a:custGeom>
                <a:avLst/>
                <a:gdLst/>
                <a:ahLst/>
                <a:cxnLst/>
                <a:rect l="0" t="0" r="0" b="0"/>
                <a:pathLst>
                  <a:path w="22213" h="54699">
                    <a:moveTo>
                      <a:pt x="0" y="0"/>
                    </a:moveTo>
                    <a:lnTo>
                      <a:pt x="229" y="0"/>
                    </a:lnTo>
                    <a:cubicBezTo>
                      <a:pt x="5804" y="0"/>
                      <a:pt x="10427" y="1537"/>
                      <a:pt x="14097" y="4623"/>
                    </a:cubicBezTo>
                    <a:cubicBezTo>
                      <a:pt x="17768" y="7696"/>
                      <a:pt x="19609" y="11925"/>
                      <a:pt x="19609" y="17335"/>
                    </a:cubicBezTo>
                    <a:cubicBezTo>
                      <a:pt x="19609" y="21120"/>
                      <a:pt x="18644" y="24346"/>
                      <a:pt x="16739" y="27025"/>
                    </a:cubicBezTo>
                    <a:cubicBezTo>
                      <a:pt x="14821" y="29705"/>
                      <a:pt x="11545" y="31775"/>
                      <a:pt x="6922" y="33261"/>
                    </a:cubicBezTo>
                    <a:lnTo>
                      <a:pt x="22213" y="54699"/>
                    </a:lnTo>
                    <a:lnTo>
                      <a:pt x="11354" y="54699"/>
                    </a:lnTo>
                    <a:lnTo>
                      <a:pt x="0" y="40332"/>
                    </a:lnTo>
                    <a:lnTo>
                      <a:pt x="0" y="26321"/>
                    </a:lnTo>
                    <a:lnTo>
                      <a:pt x="7290" y="24143"/>
                    </a:lnTo>
                    <a:cubicBezTo>
                      <a:pt x="9195" y="22593"/>
                      <a:pt x="10160" y="20320"/>
                      <a:pt x="10160" y="17335"/>
                    </a:cubicBezTo>
                    <a:cubicBezTo>
                      <a:pt x="10160" y="14402"/>
                      <a:pt x="9182" y="12128"/>
                      <a:pt x="7252" y="10528"/>
                    </a:cubicBezTo>
                    <a:lnTo>
                      <a:pt x="0" y="8280"/>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2" name="Shape 126">
                <a:extLst>
                  <a:ext uri="{FF2B5EF4-FFF2-40B4-BE49-F238E27FC236}">
                    <a16:creationId xmlns:a16="http://schemas.microsoft.com/office/drawing/2014/main" id="{8C3E4E2A-51E7-4FDF-A6E5-6B13ACA4D5E3}"/>
                  </a:ext>
                </a:extLst>
              </p:cNvPr>
              <p:cNvSpPr/>
              <p:nvPr/>
            </p:nvSpPr>
            <p:spPr>
              <a:xfrm>
                <a:off x="2037099" y="1467761"/>
                <a:ext cx="42926" cy="56650"/>
              </a:xfrm>
              <a:custGeom>
                <a:avLst/>
                <a:gdLst/>
                <a:ahLst/>
                <a:cxnLst/>
                <a:rect l="0" t="0" r="0" b="0"/>
                <a:pathLst>
                  <a:path w="42926" h="56655">
                    <a:moveTo>
                      <a:pt x="0" y="0"/>
                    </a:moveTo>
                    <a:lnTo>
                      <a:pt x="292" y="0"/>
                    </a:lnTo>
                    <a:lnTo>
                      <a:pt x="33617" y="34849"/>
                    </a:lnTo>
                    <a:lnTo>
                      <a:pt x="33617" y="978"/>
                    </a:lnTo>
                    <a:lnTo>
                      <a:pt x="42926" y="978"/>
                    </a:lnTo>
                    <a:lnTo>
                      <a:pt x="42926" y="56655"/>
                    </a:lnTo>
                    <a:lnTo>
                      <a:pt x="42634" y="56655"/>
                    </a:lnTo>
                    <a:lnTo>
                      <a:pt x="9309" y="21730"/>
                    </a:lnTo>
                    <a:lnTo>
                      <a:pt x="9309" y="55677"/>
                    </a:lnTo>
                    <a:lnTo>
                      <a:pt x="0" y="55677"/>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3" name="Shape 744">
                <a:extLst>
                  <a:ext uri="{FF2B5EF4-FFF2-40B4-BE49-F238E27FC236}">
                    <a16:creationId xmlns:a16="http://schemas.microsoft.com/office/drawing/2014/main" id="{55C79940-62D5-4A71-8383-6ACEEC74018F}"/>
                  </a:ext>
                </a:extLst>
              </p:cNvPr>
              <p:cNvSpPr/>
              <p:nvPr/>
            </p:nvSpPr>
            <p:spPr>
              <a:xfrm>
                <a:off x="2113983" y="1468739"/>
                <a:ext cx="9309" cy="54695"/>
              </a:xfrm>
              <a:custGeom>
                <a:avLst/>
                <a:gdLst/>
                <a:ahLst/>
                <a:cxnLst/>
                <a:rect l="0" t="0" r="0" b="0"/>
                <a:pathLst>
                  <a:path w="9309" h="54699">
                    <a:moveTo>
                      <a:pt x="0" y="0"/>
                    </a:moveTo>
                    <a:lnTo>
                      <a:pt x="9309" y="0"/>
                    </a:lnTo>
                    <a:lnTo>
                      <a:pt x="9309" y="54699"/>
                    </a:lnTo>
                    <a:lnTo>
                      <a:pt x="0" y="54699"/>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4" name="Shape 128">
                <a:extLst>
                  <a:ext uri="{FF2B5EF4-FFF2-40B4-BE49-F238E27FC236}">
                    <a16:creationId xmlns:a16="http://schemas.microsoft.com/office/drawing/2014/main" id="{AE88DC48-C307-4763-BA09-51C83CDACBCC}"/>
                  </a:ext>
                </a:extLst>
              </p:cNvPr>
              <p:cNvSpPr/>
              <p:nvPr/>
            </p:nvSpPr>
            <p:spPr>
              <a:xfrm>
                <a:off x="2157213" y="1467761"/>
                <a:ext cx="42926" cy="56650"/>
              </a:xfrm>
              <a:custGeom>
                <a:avLst/>
                <a:gdLst/>
                <a:ahLst/>
                <a:cxnLst/>
                <a:rect l="0" t="0" r="0" b="0"/>
                <a:pathLst>
                  <a:path w="42926" h="56655">
                    <a:moveTo>
                      <a:pt x="0" y="0"/>
                    </a:moveTo>
                    <a:lnTo>
                      <a:pt x="292" y="0"/>
                    </a:lnTo>
                    <a:lnTo>
                      <a:pt x="33617" y="34849"/>
                    </a:lnTo>
                    <a:lnTo>
                      <a:pt x="33617" y="978"/>
                    </a:lnTo>
                    <a:lnTo>
                      <a:pt x="42926" y="978"/>
                    </a:lnTo>
                    <a:lnTo>
                      <a:pt x="42926" y="56655"/>
                    </a:lnTo>
                    <a:lnTo>
                      <a:pt x="42634" y="56655"/>
                    </a:lnTo>
                    <a:lnTo>
                      <a:pt x="9309" y="21730"/>
                    </a:lnTo>
                    <a:lnTo>
                      <a:pt x="9309" y="55677"/>
                    </a:lnTo>
                    <a:lnTo>
                      <a:pt x="0" y="55677"/>
                    </a:lnTo>
                    <a:lnTo>
                      <a:pt x="0" y="0"/>
                    </a:ln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5" name="Shape 129">
                <a:extLst>
                  <a:ext uri="{FF2B5EF4-FFF2-40B4-BE49-F238E27FC236}">
                    <a16:creationId xmlns:a16="http://schemas.microsoft.com/office/drawing/2014/main" id="{2DE1BE61-20FD-4CA5-AA2C-F8737E2D2E8D}"/>
                  </a:ext>
                </a:extLst>
              </p:cNvPr>
              <p:cNvSpPr/>
              <p:nvPr/>
            </p:nvSpPr>
            <p:spPr>
              <a:xfrm>
                <a:off x="2232061" y="1469026"/>
                <a:ext cx="52298" cy="55824"/>
              </a:xfrm>
              <a:custGeom>
                <a:avLst/>
                <a:gdLst/>
                <a:ahLst/>
                <a:cxnLst/>
                <a:rect l="0" t="0" r="0" b="0"/>
                <a:pathLst>
                  <a:path w="52298" h="55829">
                    <a:moveTo>
                      <a:pt x="28461" y="0"/>
                    </a:moveTo>
                    <a:cubicBezTo>
                      <a:pt x="32169" y="0"/>
                      <a:pt x="35674" y="762"/>
                      <a:pt x="38989" y="2286"/>
                    </a:cubicBezTo>
                    <a:cubicBezTo>
                      <a:pt x="42291" y="3823"/>
                      <a:pt x="45237" y="6159"/>
                      <a:pt x="47828" y="9296"/>
                    </a:cubicBezTo>
                    <a:lnTo>
                      <a:pt x="41516" y="14059"/>
                    </a:lnTo>
                    <a:cubicBezTo>
                      <a:pt x="39713" y="11976"/>
                      <a:pt x="37693" y="10439"/>
                      <a:pt x="35446" y="9411"/>
                    </a:cubicBezTo>
                    <a:cubicBezTo>
                      <a:pt x="33185" y="8395"/>
                      <a:pt x="30912" y="7887"/>
                      <a:pt x="28613" y="7887"/>
                    </a:cubicBezTo>
                    <a:cubicBezTo>
                      <a:pt x="22834" y="7887"/>
                      <a:pt x="18135" y="9741"/>
                      <a:pt x="14491" y="13424"/>
                    </a:cubicBezTo>
                    <a:cubicBezTo>
                      <a:pt x="10845" y="17119"/>
                      <a:pt x="9017" y="21933"/>
                      <a:pt x="9017" y="27838"/>
                    </a:cubicBezTo>
                    <a:cubicBezTo>
                      <a:pt x="9017" y="33846"/>
                      <a:pt x="10845" y="38722"/>
                      <a:pt x="14491" y="42469"/>
                    </a:cubicBezTo>
                    <a:cubicBezTo>
                      <a:pt x="18135" y="46215"/>
                      <a:pt x="22860" y="48082"/>
                      <a:pt x="28677" y="48082"/>
                    </a:cubicBezTo>
                    <a:cubicBezTo>
                      <a:pt x="33134" y="48082"/>
                      <a:pt x="36792" y="46927"/>
                      <a:pt x="39624" y="44628"/>
                    </a:cubicBezTo>
                    <a:cubicBezTo>
                      <a:pt x="42456" y="42329"/>
                      <a:pt x="43878" y="39192"/>
                      <a:pt x="43878" y="35217"/>
                    </a:cubicBezTo>
                    <a:lnTo>
                      <a:pt x="43878" y="34455"/>
                    </a:lnTo>
                    <a:lnTo>
                      <a:pt x="32893" y="34455"/>
                    </a:lnTo>
                    <a:lnTo>
                      <a:pt x="27076" y="27153"/>
                    </a:lnTo>
                    <a:lnTo>
                      <a:pt x="52159" y="27153"/>
                    </a:lnTo>
                    <a:cubicBezTo>
                      <a:pt x="52159" y="27521"/>
                      <a:pt x="52171" y="28029"/>
                      <a:pt x="52197" y="28677"/>
                    </a:cubicBezTo>
                    <a:cubicBezTo>
                      <a:pt x="52260" y="30404"/>
                      <a:pt x="52298" y="31559"/>
                      <a:pt x="52298" y="32169"/>
                    </a:cubicBezTo>
                    <a:cubicBezTo>
                      <a:pt x="52298" y="39650"/>
                      <a:pt x="50165" y="45466"/>
                      <a:pt x="45872" y="49606"/>
                    </a:cubicBezTo>
                    <a:cubicBezTo>
                      <a:pt x="41580" y="53759"/>
                      <a:pt x="35776" y="55829"/>
                      <a:pt x="28461" y="55829"/>
                    </a:cubicBezTo>
                    <a:cubicBezTo>
                      <a:pt x="24092" y="55829"/>
                      <a:pt x="20205" y="55182"/>
                      <a:pt x="16802" y="53899"/>
                    </a:cubicBezTo>
                    <a:cubicBezTo>
                      <a:pt x="13386" y="52616"/>
                      <a:pt x="10389" y="50673"/>
                      <a:pt x="7823" y="48082"/>
                    </a:cubicBezTo>
                    <a:cubicBezTo>
                      <a:pt x="5296" y="45517"/>
                      <a:pt x="3365" y="42494"/>
                      <a:pt x="2019" y="39040"/>
                    </a:cubicBezTo>
                    <a:cubicBezTo>
                      <a:pt x="673" y="35573"/>
                      <a:pt x="0" y="31864"/>
                      <a:pt x="0" y="27915"/>
                    </a:cubicBezTo>
                    <a:cubicBezTo>
                      <a:pt x="0" y="23888"/>
                      <a:pt x="686" y="20180"/>
                      <a:pt x="2057" y="16789"/>
                    </a:cubicBezTo>
                    <a:cubicBezTo>
                      <a:pt x="3429" y="13398"/>
                      <a:pt x="5461" y="10414"/>
                      <a:pt x="8141" y="7810"/>
                    </a:cubicBezTo>
                    <a:cubicBezTo>
                      <a:pt x="10731" y="5271"/>
                      <a:pt x="13779" y="3340"/>
                      <a:pt x="17272" y="1994"/>
                    </a:cubicBezTo>
                    <a:cubicBezTo>
                      <a:pt x="20751" y="660"/>
                      <a:pt x="24485" y="0"/>
                      <a:pt x="28461" y="0"/>
                    </a:cubicBezTo>
                    <a:close/>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6" name="Shape 745">
                <a:extLst>
                  <a:ext uri="{FF2B5EF4-FFF2-40B4-BE49-F238E27FC236}">
                    <a16:creationId xmlns:a16="http://schemas.microsoft.com/office/drawing/2014/main" id="{B81BEE0F-19F4-4690-ACFA-03FF295EC067}"/>
                  </a:ext>
                </a:extLst>
              </p:cNvPr>
              <p:cNvSpPr/>
              <p:nvPr/>
            </p:nvSpPr>
            <p:spPr>
              <a:xfrm>
                <a:off x="1237" y="1486938"/>
                <a:ext cx="372707" cy="22883"/>
              </a:xfrm>
              <a:custGeom>
                <a:avLst/>
                <a:gdLst/>
                <a:ahLst/>
                <a:cxnLst/>
                <a:rect l="0" t="0" r="0" b="0"/>
                <a:pathLst>
                  <a:path w="372707" h="22885">
                    <a:moveTo>
                      <a:pt x="0" y="0"/>
                    </a:moveTo>
                    <a:lnTo>
                      <a:pt x="372707" y="0"/>
                    </a:lnTo>
                    <a:lnTo>
                      <a:pt x="372707" y="22885"/>
                    </a:lnTo>
                    <a:lnTo>
                      <a:pt x="0" y="22885"/>
                    </a:lnTo>
                    <a:lnTo>
                      <a:pt x="0" y="0"/>
                    </a:lnTo>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7" name="Shape 746">
                <a:extLst>
                  <a:ext uri="{FF2B5EF4-FFF2-40B4-BE49-F238E27FC236}">
                    <a16:creationId xmlns:a16="http://schemas.microsoft.com/office/drawing/2014/main" id="{8735E7E2-1273-4093-B2DD-BD6588E0FA4B}"/>
                  </a:ext>
                </a:extLst>
              </p:cNvPr>
              <p:cNvSpPr/>
              <p:nvPr/>
            </p:nvSpPr>
            <p:spPr>
              <a:xfrm>
                <a:off x="2318923" y="1486938"/>
                <a:ext cx="382156" cy="22883"/>
              </a:xfrm>
              <a:custGeom>
                <a:avLst/>
                <a:gdLst/>
                <a:ahLst/>
                <a:cxnLst/>
                <a:rect l="0" t="0" r="0" b="0"/>
                <a:pathLst>
                  <a:path w="382156" h="22885">
                    <a:moveTo>
                      <a:pt x="0" y="0"/>
                    </a:moveTo>
                    <a:lnTo>
                      <a:pt x="382156" y="0"/>
                    </a:lnTo>
                    <a:lnTo>
                      <a:pt x="382156" y="22885"/>
                    </a:lnTo>
                    <a:lnTo>
                      <a:pt x="0" y="22885"/>
                    </a:lnTo>
                    <a:lnTo>
                      <a:pt x="0" y="0"/>
                    </a:lnTo>
                  </a:path>
                </a:pathLst>
              </a:custGeom>
              <a:solidFill>
                <a:srgbClr val="070707"/>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8" name="Shape 747">
                <a:extLst>
                  <a:ext uri="{FF2B5EF4-FFF2-40B4-BE49-F238E27FC236}">
                    <a16:creationId xmlns:a16="http://schemas.microsoft.com/office/drawing/2014/main" id="{D98C81EE-2625-4BB8-993B-2BAB6B45493F}"/>
                  </a:ext>
                </a:extLst>
              </p:cNvPr>
              <p:cNvSpPr/>
              <p:nvPr/>
            </p:nvSpPr>
            <p:spPr>
              <a:xfrm>
                <a:off x="1538127" y="673073"/>
                <a:ext cx="224371" cy="224353"/>
              </a:xfrm>
              <a:custGeom>
                <a:avLst/>
                <a:gdLst/>
                <a:ahLst/>
                <a:cxnLst/>
                <a:rect l="0" t="0" r="0" b="0"/>
                <a:pathLst>
                  <a:path w="224371" h="224371">
                    <a:moveTo>
                      <a:pt x="0" y="0"/>
                    </a:moveTo>
                    <a:lnTo>
                      <a:pt x="224371" y="0"/>
                    </a:lnTo>
                    <a:lnTo>
                      <a:pt x="224371" y="224371"/>
                    </a:lnTo>
                    <a:lnTo>
                      <a:pt x="0" y="224371"/>
                    </a:lnTo>
                    <a:lnTo>
                      <a:pt x="0" y="0"/>
                    </a:lnTo>
                  </a:path>
                </a:pathLst>
              </a:custGeom>
              <a:solidFill>
                <a:srgbClr val="F2692D"/>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9" name="Shape 133">
                <a:extLst>
                  <a:ext uri="{FF2B5EF4-FFF2-40B4-BE49-F238E27FC236}">
                    <a16:creationId xmlns:a16="http://schemas.microsoft.com/office/drawing/2014/main" id="{30CEB688-613D-4AFD-A748-88F170CBF65D}"/>
                  </a:ext>
                </a:extLst>
              </p:cNvPr>
              <p:cNvSpPr/>
              <p:nvPr/>
            </p:nvSpPr>
            <p:spPr>
              <a:xfrm>
                <a:off x="864996" y="0"/>
                <a:ext cx="448755" cy="897423"/>
              </a:xfrm>
              <a:custGeom>
                <a:avLst/>
                <a:gdLst/>
                <a:ahLst/>
                <a:cxnLst/>
                <a:rect l="0" t="0" r="0" b="0"/>
                <a:pathLst>
                  <a:path w="448755" h="897496">
                    <a:moveTo>
                      <a:pt x="448755" y="0"/>
                    </a:moveTo>
                    <a:lnTo>
                      <a:pt x="448755" y="224371"/>
                    </a:lnTo>
                    <a:cubicBezTo>
                      <a:pt x="386867" y="224371"/>
                      <a:pt x="334074" y="246368"/>
                      <a:pt x="290347" y="290347"/>
                    </a:cubicBezTo>
                    <a:cubicBezTo>
                      <a:pt x="246368" y="334074"/>
                      <a:pt x="224384" y="386867"/>
                      <a:pt x="224384" y="448755"/>
                    </a:cubicBezTo>
                    <a:cubicBezTo>
                      <a:pt x="224384" y="510629"/>
                      <a:pt x="246368" y="563436"/>
                      <a:pt x="290347" y="607162"/>
                    </a:cubicBezTo>
                    <a:cubicBezTo>
                      <a:pt x="334074" y="651142"/>
                      <a:pt x="386867" y="673126"/>
                      <a:pt x="448755" y="673126"/>
                    </a:cubicBezTo>
                    <a:lnTo>
                      <a:pt x="448755" y="897496"/>
                    </a:lnTo>
                    <a:cubicBezTo>
                      <a:pt x="324739" y="897496"/>
                      <a:pt x="218872" y="853770"/>
                      <a:pt x="131178" y="766331"/>
                    </a:cubicBezTo>
                    <a:cubicBezTo>
                      <a:pt x="43726" y="678625"/>
                      <a:pt x="0" y="572770"/>
                      <a:pt x="0" y="448755"/>
                    </a:cubicBezTo>
                    <a:cubicBezTo>
                      <a:pt x="0" y="324993"/>
                      <a:pt x="43726" y="219266"/>
                      <a:pt x="131178" y="131559"/>
                    </a:cubicBezTo>
                    <a:cubicBezTo>
                      <a:pt x="218872" y="43853"/>
                      <a:pt x="324739" y="0"/>
                      <a:pt x="448755" y="0"/>
                    </a:cubicBezTo>
                    <a:close/>
                  </a:path>
                </a:pathLst>
              </a:custGeom>
              <a:solidFill>
                <a:srgbClr val="005489"/>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80" name="Shape 134">
                <a:extLst>
                  <a:ext uri="{FF2B5EF4-FFF2-40B4-BE49-F238E27FC236}">
                    <a16:creationId xmlns:a16="http://schemas.microsoft.com/office/drawing/2014/main" id="{4A83CB66-1FE9-4E59-93A1-4A8419B2092D}"/>
                  </a:ext>
                </a:extLst>
              </p:cNvPr>
              <p:cNvSpPr/>
              <p:nvPr/>
            </p:nvSpPr>
            <p:spPr>
              <a:xfrm>
                <a:off x="1313748" y="0"/>
                <a:ext cx="448755" cy="448718"/>
              </a:xfrm>
              <a:custGeom>
                <a:avLst/>
                <a:gdLst/>
                <a:ahLst/>
                <a:cxnLst/>
                <a:rect l="0" t="0" r="0" b="0"/>
                <a:pathLst>
                  <a:path w="448755" h="448755">
                    <a:moveTo>
                      <a:pt x="0" y="0"/>
                    </a:moveTo>
                    <a:cubicBezTo>
                      <a:pt x="123762" y="0"/>
                      <a:pt x="229489" y="43853"/>
                      <a:pt x="317195" y="131559"/>
                    </a:cubicBezTo>
                    <a:cubicBezTo>
                      <a:pt x="404889" y="219266"/>
                      <a:pt x="448755" y="324993"/>
                      <a:pt x="448755" y="448755"/>
                    </a:cubicBezTo>
                    <a:lnTo>
                      <a:pt x="224384" y="448755"/>
                    </a:lnTo>
                    <a:cubicBezTo>
                      <a:pt x="224384" y="386867"/>
                      <a:pt x="202387" y="334074"/>
                      <a:pt x="158407" y="290347"/>
                    </a:cubicBezTo>
                    <a:cubicBezTo>
                      <a:pt x="114681" y="246368"/>
                      <a:pt x="61875" y="224371"/>
                      <a:pt x="0" y="224371"/>
                    </a:cubicBezTo>
                    <a:lnTo>
                      <a:pt x="0" y="0"/>
                    </a:lnTo>
                    <a:close/>
                  </a:path>
                </a:pathLst>
              </a:custGeom>
              <a:solidFill>
                <a:srgbClr val="FECF12"/>
              </a:solidFill>
              <a:ln w="0" cap="flat">
                <a:noFill/>
                <a:miter lim="127000"/>
              </a:ln>
              <a:effectLst/>
            </p:spPr>
            <p:txBody>
              <a:bodyPr/>
              <a:lstStyle/>
              <a:p>
                <a:pPr marL="0" marR="0" lvl="0" indent="0" algn="l" defTabSz="514362" rtl="0" eaLnBrk="1" fontAlgn="auto" latinLnBrk="0" hangingPunct="1">
                  <a:lnSpc>
                    <a:spcPct val="100000"/>
                  </a:lnSpc>
                  <a:spcBef>
                    <a:spcPts val="0"/>
                  </a:spcBef>
                  <a:spcAft>
                    <a:spcPts val="0"/>
                  </a:spcAft>
                  <a:buClrTx/>
                  <a:buSzTx/>
                  <a:buFontTx/>
                  <a:buNone/>
                  <a:tabLst/>
                  <a:defRPr/>
                </a:pPr>
                <a:endParaRPr kumimoji="0" lang="fr-FR" sz="1013"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grpSp>
      <p:sp>
        <p:nvSpPr>
          <p:cNvPr id="96" name="Rectangle 95">
            <a:extLst>
              <a:ext uri="{FF2B5EF4-FFF2-40B4-BE49-F238E27FC236}">
                <a16:creationId xmlns:a16="http://schemas.microsoft.com/office/drawing/2014/main" id="{89C086BB-0866-4996-A072-5F124C2C9B5D}"/>
              </a:ext>
            </a:extLst>
          </p:cNvPr>
          <p:cNvSpPr/>
          <p:nvPr/>
        </p:nvSpPr>
        <p:spPr>
          <a:xfrm>
            <a:off x="713314" y="2778947"/>
            <a:ext cx="5711454" cy="141325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Les articles ont vocation à vous donner des informations, complémentaires ou non, en rapport direct avec le cours. Ils ne requièrent pas plus de 5 minutes de votre temps, en lecture. Ces articles prennent la forme d’une analyse où une information est mise en perspective, une brève qui vous donne une information rapide ou une chronique qui rend compte d’informations liées à un domaine spécifique.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Vous en avez le titre et en cliquant sur le lien vous aurez accès à ces articles.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fr-FR" sz="1200" b="0" i="1" u="none" strike="noStrike" kern="1200" cap="none" spc="0" normalizeH="0" baseline="0" noProof="0" dirty="0">
                <a:ln>
                  <a:noFill/>
                </a:ln>
                <a:solidFill>
                  <a:prstClr val="black"/>
                </a:solidFill>
                <a:effectLst/>
                <a:uLnTx/>
                <a:uFillTx/>
                <a:latin typeface="Calibri" panose="020F0502020204030204"/>
                <a:ea typeface="+mn-ea"/>
                <a:cs typeface="+mn-cs"/>
              </a:rPr>
              <a:t>Bonne lecture ! </a:t>
            </a:r>
            <a:endPar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7" name="ZoneTexte 96">
            <a:extLst>
              <a:ext uri="{FF2B5EF4-FFF2-40B4-BE49-F238E27FC236}">
                <a16:creationId xmlns:a16="http://schemas.microsoft.com/office/drawing/2014/main" id="{BFE3EAB6-0B1F-4ABA-A683-035E362619B2}"/>
              </a:ext>
            </a:extLst>
          </p:cNvPr>
          <p:cNvSpPr txBox="1"/>
          <p:nvPr/>
        </p:nvSpPr>
        <p:spPr>
          <a:xfrm>
            <a:off x="599872" y="1780603"/>
            <a:ext cx="6001701" cy="597599"/>
          </a:xfrm>
          <a:prstGeom prst="rect">
            <a:avLst/>
          </a:prstGeom>
          <a:noFill/>
        </p:spPr>
        <p:txBody>
          <a:bodyPr wrap="square">
            <a:spAutoFit/>
          </a:bodyPr>
          <a:lstStyle/>
          <a:p>
            <a:pPr marL="8966" marR="0" lvl="0" indent="0" algn="ctr" defTabSz="914400" rtl="0" eaLnBrk="1" fontAlgn="auto" latinLnBrk="0" hangingPunct="1">
              <a:lnSpc>
                <a:spcPct val="100000"/>
              </a:lnSpc>
              <a:spcBef>
                <a:spcPts val="71"/>
              </a:spcBef>
              <a:spcAft>
                <a:spcPts val="0"/>
              </a:spcAft>
              <a:buClrTx/>
              <a:buSzTx/>
              <a:buFontTx/>
              <a:buNone/>
              <a:tabLst/>
              <a:defRPr/>
            </a:pPr>
            <a:r>
              <a:rPr kumimoji="0" lang="fr-FR" sz="1600" b="1" i="0" u="none" strike="noStrike" kern="0" cap="none" spc="-4" normalizeH="0" baseline="0" noProof="0" dirty="0">
                <a:ln>
                  <a:noFill/>
                </a:ln>
                <a:solidFill>
                  <a:srgbClr val="CC9900"/>
                </a:solidFill>
                <a:effectLst/>
                <a:uLnTx/>
                <a:uFillTx/>
                <a:latin typeface="Calibri" panose="020F0502020204030204"/>
                <a:ea typeface="+mn-ea"/>
                <a:cs typeface="+mn-cs"/>
              </a:rPr>
              <a:t>Module 1 « De l’histoire cristalline au métier de </a:t>
            </a:r>
            <a:r>
              <a:rPr kumimoji="0" lang="fr-FR" sz="1600" b="1" i="0" u="none" strike="noStrike" kern="0" cap="none" spc="-4" normalizeH="0" baseline="0" noProof="0" dirty="0" err="1">
                <a:ln>
                  <a:noFill/>
                </a:ln>
                <a:solidFill>
                  <a:srgbClr val="CC9900"/>
                </a:solidFill>
                <a:effectLst/>
                <a:uLnTx/>
                <a:uFillTx/>
                <a:latin typeface="Calibri" panose="020F0502020204030204"/>
                <a:ea typeface="+mn-ea"/>
                <a:cs typeface="+mn-cs"/>
              </a:rPr>
              <a:t>Lithothérapeute</a:t>
            </a:r>
            <a:r>
              <a:rPr kumimoji="0" lang="fr-FR" sz="1600" b="1" i="0" u="none" strike="noStrike" kern="0" cap="none" spc="-4" normalizeH="0" baseline="0" noProof="0" dirty="0">
                <a:ln>
                  <a:noFill/>
                </a:ln>
                <a:solidFill>
                  <a:srgbClr val="CC9900"/>
                </a:solidFill>
                <a:effectLst/>
                <a:uLnTx/>
                <a:uFillTx/>
                <a:latin typeface="Calibri" panose="020F0502020204030204"/>
                <a:ea typeface="+mn-ea"/>
                <a:cs typeface="+mn-cs"/>
              </a:rPr>
              <a:t> » </a:t>
            </a:r>
          </a:p>
          <a:p>
            <a:pPr marL="8966" marR="0" lvl="0" indent="0" algn="ctr" defTabSz="914400" rtl="0" eaLnBrk="1" fontAlgn="auto" latinLnBrk="0" hangingPunct="1">
              <a:lnSpc>
                <a:spcPct val="100000"/>
              </a:lnSpc>
              <a:spcBef>
                <a:spcPts val="71"/>
              </a:spcBef>
              <a:spcAft>
                <a:spcPts val="0"/>
              </a:spcAft>
              <a:buClrTx/>
              <a:buSzTx/>
              <a:buFontTx/>
              <a:buNone/>
              <a:tabLst/>
              <a:defRPr/>
            </a:pPr>
            <a:r>
              <a:rPr kumimoji="0" lang="fr-FR" sz="1600" b="1" i="0" u="none" strike="noStrike" kern="0" cap="none" spc="-4" normalizeH="0" baseline="0" noProof="0" dirty="0">
                <a:ln>
                  <a:noFill/>
                </a:ln>
                <a:solidFill>
                  <a:srgbClr val="CC9900"/>
                </a:solidFill>
                <a:effectLst/>
                <a:uLnTx/>
                <a:uFillTx/>
                <a:latin typeface="Calibri" panose="020F0502020204030204"/>
                <a:ea typeface="+mn-ea"/>
                <a:cs typeface="+mn-cs"/>
              </a:rPr>
              <a:t>Partie 3 – « Le métier de </a:t>
            </a:r>
            <a:r>
              <a:rPr kumimoji="0" lang="fr-FR" sz="1600" b="1" i="0" u="none" strike="noStrike" kern="0" cap="none" spc="-4" normalizeH="0" baseline="0" noProof="0" dirty="0" err="1">
                <a:ln>
                  <a:noFill/>
                </a:ln>
                <a:solidFill>
                  <a:srgbClr val="CC9900"/>
                </a:solidFill>
                <a:effectLst/>
                <a:uLnTx/>
                <a:uFillTx/>
                <a:latin typeface="Calibri" panose="020F0502020204030204"/>
                <a:ea typeface="+mn-ea"/>
                <a:cs typeface="+mn-cs"/>
              </a:rPr>
              <a:t>Lithothérapeute</a:t>
            </a:r>
            <a:r>
              <a:rPr kumimoji="0" lang="fr-FR" sz="1600" b="1" i="0" u="none" strike="noStrike" kern="0" cap="none" spc="-4" normalizeH="0" baseline="0" noProof="0" dirty="0">
                <a:ln>
                  <a:noFill/>
                </a:ln>
                <a:solidFill>
                  <a:srgbClr val="CC9900"/>
                </a:solidFill>
                <a:effectLst/>
                <a:uLnTx/>
                <a:uFillTx/>
                <a:latin typeface="Calibri" panose="020F0502020204030204"/>
                <a:ea typeface="+mn-ea"/>
                <a:cs typeface="+mn-cs"/>
              </a:rPr>
              <a:t> »</a:t>
            </a:r>
            <a:endParaRPr kumimoji="0" lang="fr-FR" sz="1800" b="1" i="0" u="none" strike="noStrike" kern="0" cap="none" spc="-4" normalizeH="0" baseline="0" noProof="0" dirty="0">
              <a:ln>
                <a:noFill/>
              </a:ln>
              <a:solidFill>
                <a:srgbClr val="CC9900"/>
              </a:solidFill>
              <a:effectLst/>
              <a:uLnTx/>
              <a:uFillTx/>
              <a:latin typeface="Calibri" panose="020F0502020204030204"/>
              <a:ea typeface="+mn-ea"/>
              <a:cs typeface="+mn-cs"/>
            </a:endParaRPr>
          </a:p>
        </p:txBody>
      </p:sp>
      <p:sp>
        <p:nvSpPr>
          <p:cNvPr id="98" name="ZoneTexte 97">
            <a:extLst>
              <a:ext uri="{FF2B5EF4-FFF2-40B4-BE49-F238E27FC236}">
                <a16:creationId xmlns:a16="http://schemas.microsoft.com/office/drawing/2014/main" id="{4913B38E-D690-4BDF-B516-5735654A9BF9}"/>
              </a:ext>
            </a:extLst>
          </p:cNvPr>
          <p:cNvSpPr txBox="1"/>
          <p:nvPr/>
        </p:nvSpPr>
        <p:spPr>
          <a:xfrm>
            <a:off x="1554775" y="524771"/>
            <a:ext cx="3432312" cy="461665"/>
          </a:xfrm>
          <a:prstGeom prst="rect">
            <a:avLst/>
          </a:prstGeom>
          <a:noFill/>
        </p:spPr>
        <p:txBody>
          <a:bodyPr wrap="square">
            <a:spAutoFit/>
          </a:bodyPr>
          <a:lstStyle/>
          <a:p>
            <a:pPr marL="8966" marR="0" lvl="0" indent="0" algn="ctr" defTabSz="914400" rtl="0" eaLnBrk="1" fontAlgn="auto" latinLnBrk="0" hangingPunct="1">
              <a:lnSpc>
                <a:spcPct val="100000"/>
              </a:lnSpc>
              <a:spcBef>
                <a:spcPts val="71"/>
              </a:spcBef>
              <a:spcAft>
                <a:spcPts val="0"/>
              </a:spcAft>
              <a:buClrTx/>
              <a:buSzTx/>
              <a:buFontTx/>
              <a:buNone/>
              <a:tabLst/>
              <a:defRPr/>
            </a:pPr>
            <a:r>
              <a:rPr kumimoji="0" lang="fr-FR" sz="2400" b="1" i="0" u="none" strike="noStrike" kern="0" cap="none" spc="-4" normalizeH="0" baseline="0" noProof="0" dirty="0">
                <a:ln>
                  <a:noFill/>
                </a:ln>
                <a:solidFill>
                  <a:srgbClr val="1F497D"/>
                </a:solidFill>
                <a:effectLst/>
                <a:uLnTx/>
                <a:uFillTx/>
                <a:latin typeface="Calibri" panose="020F0502020204030204"/>
                <a:ea typeface="+mn-ea"/>
                <a:cs typeface="+mn-cs"/>
              </a:rPr>
              <a:t>ARTICLES </a:t>
            </a:r>
          </a:p>
        </p:txBody>
      </p:sp>
    </p:spTree>
    <p:extLst>
      <p:ext uri="{BB962C8B-B14F-4D97-AF65-F5344CB8AC3E}">
        <p14:creationId xmlns:p14="http://schemas.microsoft.com/office/powerpoint/2010/main" val="1687795972"/>
      </p:ext>
    </p:extLst>
  </p:cSld>
  <p:clrMapOvr>
    <a:masterClrMapping/>
  </p:clrMapOvr>
</p:sld>
</file>

<file path=ppt/theme/theme1.xml><?xml version="1.0" encoding="utf-8"?>
<a:theme xmlns:a="http://schemas.openxmlformats.org/drawingml/2006/main" name="13_Thème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181</Words>
  <Application>Microsoft Office PowerPoint</Application>
  <PresentationFormat>Format A4 (210 x 297 mm)</PresentationFormat>
  <Paragraphs>12</Paragraphs>
  <Slides>1</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vt:i4>
      </vt:variant>
    </vt:vector>
  </HeadingPairs>
  <TitlesOfParts>
    <vt:vector size="6" baseType="lpstr">
      <vt:lpstr>Arial</vt:lpstr>
      <vt:lpstr>Calibri</vt:lpstr>
      <vt:lpstr>Calibri Light</vt:lpstr>
      <vt:lpstr>Trebuchet MS</vt:lpstr>
      <vt:lpstr>13_Thème Office</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FRANCOISE DUMOULIN</dc:creator>
  <cp:lastModifiedBy>FRANCOISE DUMOULIN</cp:lastModifiedBy>
  <cp:revision>2</cp:revision>
  <dcterms:created xsi:type="dcterms:W3CDTF">2021-10-02T23:22:33Z</dcterms:created>
  <dcterms:modified xsi:type="dcterms:W3CDTF">2021-10-02T23:24:51Z</dcterms:modified>
</cp:coreProperties>
</file>