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5250" r:id="rId2"/>
  </p:sldIdLst>
  <p:sldSz cx="6858000" cy="9906000" type="A4"/>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58" d="100"/>
          <a:sy n="58" d="100"/>
        </p:scale>
        <p:origin x="102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A9173F07-A939-424F-B009-66B473675B64}" type="datetime1">
              <a:rPr lang="en-US" smtClean="0"/>
              <a:t>10/2/2021</a:t>
            </a:fld>
            <a:endParaRPr lang="fr-FR"/>
          </a:p>
        </p:txBody>
      </p:sp>
      <p:sp>
        <p:nvSpPr>
          <p:cNvPr id="5" name="Footer Placeholder 4"/>
          <p:cNvSpPr>
            <a:spLocks noGrp="1"/>
          </p:cNvSpPr>
          <p:nvPr>
            <p:ph type="ftr" sz="quarter" idx="11"/>
          </p:nvPr>
        </p:nvSpPr>
        <p:spPr/>
        <p:txBody>
          <a:bodyPr/>
          <a:lstStyle/>
          <a:p>
            <a:r>
              <a:rPr lang="fr-FR" dirty="0"/>
              <a:t>Acadilearn - "Gouttes d'huiles odorantes, qui êtes-vous ? "  - V2 du 25/05/2021 </a:t>
            </a:r>
          </a:p>
        </p:txBody>
      </p:sp>
      <p:sp>
        <p:nvSpPr>
          <p:cNvPr id="6" name="Slide Number Placeholder 5"/>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763917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75EEA84-C82F-45F6-8F18-DFD46B502474}" type="datetime1">
              <a:rPr lang="en-US" smtClean="0"/>
              <a:t>10/2/2021</a:t>
            </a:fld>
            <a:endParaRPr lang="fr-FR"/>
          </a:p>
        </p:txBody>
      </p:sp>
      <p:sp>
        <p:nvSpPr>
          <p:cNvPr id="5" name="Footer Placeholder 4"/>
          <p:cNvSpPr>
            <a:spLocks noGrp="1"/>
          </p:cNvSpPr>
          <p:nvPr>
            <p:ph type="ftr" sz="quarter" idx="11"/>
          </p:nvPr>
        </p:nvSpPr>
        <p:spPr/>
        <p:txBody>
          <a:bodyPr/>
          <a:lstStyle/>
          <a:p>
            <a:r>
              <a:rPr lang="fr-FR" dirty="0"/>
              <a:t>Acadilearn - "Gouttes d'huiles odorantes, qui êtes-vous ? "  - V2 du 25/05/2021 </a:t>
            </a:r>
          </a:p>
        </p:txBody>
      </p:sp>
      <p:sp>
        <p:nvSpPr>
          <p:cNvPr id="6" name="Slide Number Placeholder 5"/>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976244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B92C3CD-8C23-4F7D-89CB-FBB29580E8D5}" type="datetime1">
              <a:rPr lang="en-US" smtClean="0"/>
              <a:t>10/2/2021</a:t>
            </a:fld>
            <a:endParaRPr lang="fr-FR"/>
          </a:p>
        </p:txBody>
      </p:sp>
      <p:sp>
        <p:nvSpPr>
          <p:cNvPr id="5" name="Footer Placeholder 4"/>
          <p:cNvSpPr>
            <a:spLocks noGrp="1"/>
          </p:cNvSpPr>
          <p:nvPr>
            <p:ph type="ftr" sz="quarter" idx="11"/>
          </p:nvPr>
        </p:nvSpPr>
        <p:spPr/>
        <p:txBody>
          <a:bodyPr/>
          <a:lstStyle/>
          <a:p>
            <a:r>
              <a:rPr lang="fr-FR" dirty="0"/>
              <a:t>Acadilearn - "Gouttes d'huiles odorantes, qui êtes-vous ? "  - V2 du 25/05/2021 </a:t>
            </a:r>
          </a:p>
        </p:txBody>
      </p:sp>
      <p:sp>
        <p:nvSpPr>
          <p:cNvPr id="6" name="Slide Number Placeholder 5"/>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1550303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CFF0C5F-8D6A-4FAE-B5E8-890D9FE754B0}" type="datetime1">
              <a:rPr lang="en-US" smtClean="0"/>
              <a:t>10/2/2021</a:t>
            </a:fld>
            <a:endParaRPr lang="fr-FR"/>
          </a:p>
        </p:txBody>
      </p:sp>
      <p:sp>
        <p:nvSpPr>
          <p:cNvPr id="5" name="Footer Placeholder 4"/>
          <p:cNvSpPr>
            <a:spLocks noGrp="1"/>
          </p:cNvSpPr>
          <p:nvPr>
            <p:ph type="ftr" sz="quarter" idx="11"/>
          </p:nvPr>
        </p:nvSpPr>
        <p:spPr/>
        <p:txBody>
          <a:bodyPr/>
          <a:lstStyle/>
          <a:p>
            <a:r>
              <a:rPr lang="fr-FR" dirty="0"/>
              <a:t>Acadilearn - "Gouttes d'huiles odorantes, qui êtes-vous ? "  - V2 du 25/05/2021 </a:t>
            </a:r>
          </a:p>
        </p:txBody>
      </p:sp>
      <p:sp>
        <p:nvSpPr>
          <p:cNvPr id="6" name="Slide Number Placeholder 5"/>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3578426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2ACB5D1C-310C-408B-85F6-CD98E63A11D1}" type="datetime1">
              <a:rPr lang="en-US" smtClean="0"/>
              <a:t>10/2/2021</a:t>
            </a:fld>
            <a:endParaRPr lang="fr-FR"/>
          </a:p>
        </p:txBody>
      </p:sp>
      <p:sp>
        <p:nvSpPr>
          <p:cNvPr id="5" name="Footer Placeholder 4"/>
          <p:cNvSpPr>
            <a:spLocks noGrp="1"/>
          </p:cNvSpPr>
          <p:nvPr>
            <p:ph type="ftr" sz="quarter" idx="11"/>
          </p:nvPr>
        </p:nvSpPr>
        <p:spPr/>
        <p:txBody>
          <a:bodyPr/>
          <a:lstStyle/>
          <a:p>
            <a:r>
              <a:rPr lang="fr-FR" dirty="0"/>
              <a:t>Acadilearn - "Gouttes d'huiles odorantes, qui êtes-vous ? "  - V2 du 25/05/2021 </a:t>
            </a:r>
          </a:p>
        </p:txBody>
      </p:sp>
      <p:sp>
        <p:nvSpPr>
          <p:cNvPr id="6" name="Slide Number Placeholder 5"/>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610042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A3491A8C-BB99-423C-8A95-B3C4572D4FAA}" type="datetime1">
              <a:rPr lang="en-US" smtClean="0"/>
              <a:t>10/2/2021</a:t>
            </a:fld>
            <a:endParaRPr lang="fr-FR"/>
          </a:p>
        </p:txBody>
      </p:sp>
      <p:sp>
        <p:nvSpPr>
          <p:cNvPr id="6" name="Footer Placeholder 5"/>
          <p:cNvSpPr>
            <a:spLocks noGrp="1"/>
          </p:cNvSpPr>
          <p:nvPr>
            <p:ph type="ftr" sz="quarter" idx="11"/>
          </p:nvPr>
        </p:nvSpPr>
        <p:spPr/>
        <p:txBody>
          <a:bodyPr/>
          <a:lstStyle/>
          <a:p>
            <a:r>
              <a:rPr lang="fr-FR" dirty="0"/>
              <a:t>Acadilearn - "Gouttes d'huiles odorantes, qui êtes-vous ? "  - V2 du 25/05/2021 </a:t>
            </a:r>
          </a:p>
        </p:txBody>
      </p:sp>
      <p:sp>
        <p:nvSpPr>
          <p:cNvPr id="7" name="Slide Number Placeholder 6"/>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3954186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7CE35BA-C7E4-44FA-B91A-B226890C6ACC}" type="datetime1">
              <a:rPr lang="en-US" smtClean="0"/>
              <a:t>10/2/2021</a:t>
            </a:fld>
            <a:endParaRPr lang="fr-FR"/>
          </a:p>
        </p:txBody>
      </p:sp>
      <p:sp>
        <p:nvSpPr>
          <p:cNvPr id="8" name="Footer Placeholder 7"/>
          <p:cNvSpPr>
            <a:spLocks noGrp="1"/>
          </p:cNvSpPr>
          <p:nvPr>
            <p:ph type="ftr" sz="quarter" idx="11"/>
          </p:nvPr>
        </p:nvSpPr>
        <p:spPr/>
        <p:txBody>
          <a:bodyPr/>
          <a:lstStyle/>
          <a:p>
            <a:r>
              <a:rPr lang="fr-FR" dirty="0"/>
              <a:t>Acadilearn - "Gouttes d'huiles odorantes, qui êtes-vous ? "  - V2 du 25/05/2021 </a:t>
            </a:r>
          </a:p>
        </p:txBody>
      </p:sp>
      <p:sp>
        <p:nvSpPr>
          <p:cNvPr id="9" name="Slide Number Placeholder 8"/>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3328701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5596542-4350-4C5D-9666-358BBB03E5F9}" type="datetime1">
              <a:rPr lang="en-US" smtClean="0"/>
              <a:t>10/2/2021</a:t>
            </a:fld>
            <a:endParaRPr lang="fr-FR"/>
          </a:p>
        </p:txBody>
      </p:sp>
      <p:sp>
        <p:nvSpPr>
          <p:cNvPr id="4" name="Footer Placeholder 3"/>
          <p:cNvSpPr>
            <a:spLocks noGrp="1"/>
          </p:cNvSpPr>
          <p:nvPr>
            <p:ph type="ftr" sz="quarter" idx="11"/>
          </p:nvPr>
        </p:nvSpPr>
        <p:spPr/>
        <p:txBody>
          <a:bodyPr/>
          <a:lstStyle/>
          <a:p>
            <a:r>
              <a:rPr lang="fr-FR" dirty="0"/>
              <a:t>Acadilearn - "Gouttes d'huiles odorantes, qui êtes-vous ? "  - V2 du 25/05/2021 </a:t>
            </a:r>
          </a:p>
        </p:txBody>
      </p:sp>
      <p:sp>
        <p:nvSpPr>
          <p:cNvPr id="5" name="Slide Number Placeholder 4"/>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9381574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4C323B-5E2D-4EDE-A60D-70B8AFE76E3F}" type="datetime1">
              <a:rPr lang="en-US" smtClean="0"/>
              <a:t>10/2/2021</a:t>
            </a:fld>
            <a:endParaRPr lang="fr-FR"/>
          </a:p>
        </p:txBody>
      </p:sp>
      <p:sp>
        <p:nvSpPr>
          <p:cNvPr id="3" name="Footer Placeholder 2"/>
          <p:cNvSpPr>
            <a:spLocks noGrp="1"/>
          </p:cNvSpPr>
          <p:nvPr>
            <p:ph type="ftr" sz="quarter" idx="11"/>
          </p:nvPr>
        </p:nvSpPr>
        <p:spPr/>
        <p:txBody>
          <a:bodyPr/>
          <a:lstStyle/>
          <a:p>
            <a:r>
              <a:rPr lang="fr-FR" dirty="0"/>
              <a:t>Acadilearn - "Gouttes d'huiles odorantes, qui êtes-vous ? "  - V2 du 25/05/2021 </a:t>
            </a:r>
          </a:p>
        </p:txBody>
      </p:sp>
      <p:sp>
        <p:nvSpPr>
          <p:cNvPr id="4" name="Slide Number Placeholder 3"/>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2380872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800315A-7FEE-4E18-9CDD-EF48857B4C26}" type="datetime1">
              <a:rPr lang="en-US" smtClean="0"/>
              <a:t>10/2/2021</a:t>
            </a:fld>
            <a:endParaRPr lang="fr-FR"/>
          </a:p>
        </p:txBody>
      </p:sp>
      <p:sp>
        <p:nvSpPr>
          <p:cNvPr id="6" name="Footer Placeholder 5"/>
          <p:cNvSpPr>
            <a:spLocks noGrp="1"/>
          </p:cNvSpPr>
          <p:nvPr>
            <p:ph type="ftr" sz="quarter" idx="11"/>
          </p:nvPr>
        </p:nvSpPr>
        <p:spPr/>
        <p:txBody>
          <a:bodyPr/>
          <a:lstStyle/>
          <a:p>
            <a:r>
              <a:rPr lang="fr-FR" dirty="0"/>
              <a:t>Acadilearn - "Gouttes d'huiles odorantes, qui êtes-vous ? "  - V2 du 25/05/2021 </a:t>
            </a:r>
          </a:p>
        </p:txBody>
      </p:sp>
      <p:sp>
        <p:nvSpPr>
          <p:cNvPr id="7" name="Slide Number Placeholder 6"/>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4103069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3769E9A-27C4-41D2-AEDD-A36758F0867E}" type="datetime1">
              <a:rPr lang="en-US" smtClean="0"/>
              <a:t>10/2/2021</a:t>
            </a:fld>
            <a:endParaRPr lang="fr-FR"/>
          </a:p>
        </p:txBody>
      </p:sp>
      <p:sp>
        <p:nvSpPr>
          <p:cNvPr id="6" name="Footer Placeholder 5"/>
          <p:cNvSpPr>
            <a:spLocks noGrp="1"/>
          </p:cNvSpPr>
          <p:nvPr>
            <p:ph type="ftr" sz="quarter" idx="11"/>
          </p:nvPr>
        </p:nvSpPr>
        <p:spPr/>
        <p:txBody>
          <a:bodyPr/>
          <a:lstStyle/>
          <a:p>
            <a:r>
              <a:rPr lang="fr-FR" dirty="0"/>
              <a:t>Acadilearn - "Gouttes d'huiles odorantes, qui êtes-vous ? "  - V2 du 25/05/2021 </a:t>
            </a:r>
          </a:p>
        </p:txBody>
      </p:sp>
      <p:sp>
        <p:nvSpPr>
          <p:cNvPr id="7" name="Slide Number Placeholder 6"/>
          <p:cNvSpPr>
            <a:spLocks noGrp="1"/>
          </p:cNvSpPr>
          <p:nvPr>
            <p:ph type="sldNum" sz="quarter" idx="12"/>
          </p:nvPr>
        </p:nvSpPr>
        <p:spPr/>
        <p:txBody>
          <a:bodyPr/>
          <a:lstStyle/>
          <a:p>
            <a:fld id="{9F03119A-0BE3-41EF-8F02-0FB1AD90FDFF}" type="slidenum">
              <a:rPr lang="fr-FR" smtClean="0"/>
              <a:t>‹N°›</a:t>
            </a:fld>
            <a:endParaRPr lang="fr-FR"/>
          </a:p>
        </p:txBody>
      </p:sp>
    </p:spTree>
    <p:extLst>
      <p:ext uri="{BB962C8B-B14F-4D97-AF65-F5344CB8AC3E}">
        <p14:creationId xmlns:p14="http://schemas.microsoft.com/office/powerpoint/2010/main" val="90651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0222569-6A09-4191-9D18-CEF940A205E3}" type="datetime1">
              <a:rPr lang="en-US" smtClean="0"/>
              <a:t>10/2/2021</a:t>
            </a:fld>
            <a:endParaRPr 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fr-FR" dirty="0"/>
              <a:t>Acadilearn - "Gouttes d'huiles odorantes, qui êtes-vous ? "  - V2 du 25/05/2021 </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pPr marL="4582">
              <a:lnSpc>
                <a:spcPts val="508"/>
              </a:lnSpc>
            </a:pPr>
            <a:r>
              <a:rPr lang="fr-FR"/>
              <a:t>-</a:t>
            </a:r>
            <a:r>
              <a:rPr lang="fr-FR" spc="-11"/>
              <a:t> </a:t>
            </a:r>
            <a:fld id="{81D60167-4931-47E6-BA6A-407CBD079E47}" type="slidenum">
              <a:rPr smtClean="0"/>
              <a:pPr marL="4582">
                <a:lnSpc>
                  <a:spcPts val="508"/>
                </a:lnSpc>
              </a:pPr>
              <a:t>‹N°›</a:t>
            </a:fld>
            <a:r>
              <a:rPr spc="-11"/>
              <a:t> </a:t>
            </a:r>
            <a:r>
              <a:t>-</a:t>
            </a:r>
            <a:endParaRPr dirty="0"/>
          </a:p>
        </p:txBody>
      </p:sp>
    </p:spTree>
    <p:extLst>
      <p:ext uri="{BB962C8B-B14F-4D97-AF65-F5344CB8AC3E}">
        <p14:creationId xmlns:p14="http://schemas.microsoft.com/office/powerpoint/2010/main" val="169901086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michelduchaine.com/2014/08/28/les-plus-grandes-predictions-dedgar-cayce/" TargetMode="External"/><Relationship Id="rId1" Type="http://schemas.openxmlformats.org/officeDocument/2006/relationships/slideLayout" Target="../slideLayouts/slideLayout6.xml"/><Relationship Id="rId6" Type="http://schemas.microsoft.com/office/2007/relationships/hdphoto" Target="../media/hdphoto1.wdp"/><Relationship Id="rId5" Type="http://schemas.openxmlformats.org/officeDocument/2006/relationships/image" Target="../media/image3.pn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5AD28707-E39C-4D89-91A3-79B22FF38F01}"/>
              </a:ext>
            </a:extLst>
          </p:cNvPr>
          <p:cNvSpPr/>
          <p:nvPr/>
        </p:nvSpPr>
        <p:spPr>
          <a:xfrm>
            <a:off x="296602" y="-425676"/>
            <a:ext cx="3414003" cy="302647"/>
          </a:xfrm>
          <a:prstGeom prst="rect">
            <a:avLst/>
          </a:prstGeom>
        </p:spPr>
        <p:txBody>
          <a:bodyPr wrap="square">
            <a:spAutoFit/>
          </a:bodyPr>
          <a:lstStyle/>
          <a:p>
            <a:pPr marL="404525" marR="0" lvl="0" indent="0" algn="l" defTabSz="385772" rtl="0" eaLnBrk="1" fontAlgn="auto" latinLnBrk="0" hangingPunct="1">
              <a:lnSpc>
                <a:spcPct val="90000"/>
              </a:lnSpc>
              <a:spcBef>
                <a:spcPts val="0"/>
              </a:spcBef>
              <a:spcAft>
                <a:spcPts val="0"/>
              </a:spcAft>
              <a:buClrTx/>
              <a:buSzTx/>
              <a:buFontTx/>
              <a:buNone/>
              <a:tabLst/>
              <a:defRPr/>
            </a:pPr>
            <a:endParaRPr kumimoji="0" lang="fr-FR" sz="759" b="0" i="1"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a:p>
            <a:pPr marL="0" marR="0" lvl="0" indent="0" algn="l" defTabSz="514362" rtl="0" eaLnBrk="1" fontAlgn="auto" latinLnBrk="0" hangingPunct="1">
              <a:lnSpc>
                <a:spcPct val="90000"/>
              </a:lnSpc>
              <a:spcBef>
                <a:spcPts val="0"/>
              </a:spcBef>
              <a:spcAft>
                <a:spcPts val="0"/>
              </a:spcAft>
              <a:buClrTx/>
              <a:buSzTx/>
              <a:buFontTx/>
              <a:buNone/>
              <a:tabLst/>
              <a:defRPr/>
            </a:pPr>
            <a:endParaRPr kumimoji="0" lang="fr-FR" sz="759" b="0" i="1"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p:txBody>
      </p:sp>
      <p:grpSp>
        <p:nvGrpSpPr>
          <p:cNvPr id="58" name="Groupe 57">
            <a:extLst>
              <a:ext uri="{FF2B5EF4-FFF2-40B4-BE49-F238E27FC236}">
                <a16:creationId xmlns:a16="http://schemas.microsoft.com/office/drawing/2014/main" id="{CCFA6BA5-2A72-4679-AD64-2F4B91DEA4FD}"/>
              </a:ext>
            </a:extLst>
          </p:cNvPr>
          <p:cNvGrpSpPr/>
          <p:nvPr/>
        </p:nvGrpSpPr>
        <p:grpSpPr>
          <a:xfrm>
            <a:off x="471487" y="9112331"/>
            <a:ext cx="5604888" cy="789842"/>
            <a:chOff x="1092687" y="5476381"/>
            <a:chExt cx="10802444" cy="1404163"/>
          </a:xfrm>
        </p:grpSpPr>
        <p:sp>
          <p:nvSpPr>
            <p:cNvPr id="59" name="Shape 689">
              <a:extLst>
                <a:ext uri="{FF2B5EF4-FFF2-40B4-BE49-F238E27FC236}">
                  <a16:creationId xmlns:a16="http://schemas.microsoft.com/office/drawing/2014/main" id="{24B8E32C-446E-417C-A77B-792D4D5895D6}"/>
                </a:ext>
              </a:extLst>
            </p:cNvPr>
            <p:cNvSpPr/>
            <p:nvPr/>
          </p:nvSpPr>
          <p:spPr>
            <a:xfrm>
              <a:off x="1092687"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005489"/>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60" name="Shape 690">
              <a:extLst>
                <a:ext uri="{FF2B5EF4-FFF2-40B4-BE49-F238E27FC236}">
                  <a16:creationId xmlns:a16="http://schemas.microsoft.com/office/drawing/2014/main" id="{25D55674-3941-4A3E-8E38-67D85FDA7A11}"/>
                </a:ext>
              </a:extLst>
            </p:cNvPr>
            <p:cNvSpPr/>
            <p:nvPr/>
          </p:nvSpPr>
          <p:spPr>
            <a:xfrm>
              <a:off x="2848473"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FECF12"/>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61" name="Shape 691">
              <a:extLst>
                <a:ext uri="{FF2B5EF4-FFF2-40B4-BE49-F238E27FC236}">
                  <a16:creationId xmlns:a16="http://schemas.microsoft.com/office/drawing/2014/main" id="{5DE670E9-65D7-466C-9326-C7764DAD6041}"/>
                </a:ext>
              </a:extLst>
            </p:cNvPr>
            <p:cNvSpPr/>
            <p:nvPr/>
          </p:nvSpPr>
          <p:spPr>
            <a:xfrm>
              <a:off x="4678850"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62" name="Shape 692">
              <a:extLst>
                <a:ext uri="{FF2B5EF4-FFF2-40B4-BE49-F238E27FC236}">
                  <a16:creationId xmlns:a16="http://schemas.microsoft.com/office/drawing/2014/main" id="{E10D73A4-4684-40E0-8463-2BBD69AF0B8A}"/>
                </a:ext>
              </a:extLst>
            </p:cNvPr>
            <p:cNvSpPr/>
            <p:nvPr/>
          </p:nvSpPr>
          <p:spPr>
            <a:xfrm>
              <a:off x="6471934"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FECF12"/>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63" name="Shape 693">
              <a:extLst>
                <a:ext uri="{FF2B5EF4-FFF2-40B4-BE49-F238E27FC236}">
                  <a16:creationId xmlns:a16="http://schemas.microsoft.com/office/drawing/2014/main" id="{A38457FF-310C-49D4-AC05-A6F438724FD0}"/>
                </a:ext>
              </a:extLst>
            </p:cNvPr>
            <p:cNvSpPr/>
            <p:nvPr/>
          </p:nvSpPr>
          <p:spPr>
            <a:xfrm>
              <a:off x="8265017"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005489"/>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64" name="Shape 694">
              <a:extLst>
                <a:ext uri="{FF2B5EF4-FFF2-40B4-BE49-F238E27FC236}">
                  <a16:creationId xmlns:a16="http://schemas.microsoft.com/office/drawing/2014/main" id="{0C59A960-A829-4300-8EC6-FF1B8F21E01B}"/>
                </a:ext>
              </a:extLst>
            </p:cNvPr>
            <p:cNvSpPr/>
            <p:nvPr/>
          </p:nvSpPr>
          <p:spPr>
            <a:xfrm>
              <a:off x="10080073" y="6276333"/>
              <a:ext cx="1815058" cy="101813"/>
            </a:xfrm>
            <a:custGeom>
              <a:avLst/>
              <a:gdLst/>
              <a:ahLst/>
              <a:cxnLst/>
              <a:rect l="0" t="0" r="0" b="0"/>
              <a:pathLst>
                <a:path w="1305941" h="73165">
                  <a:moveTo>
                    <a:pt x="0" y="0"/>
                  </a:moveTo>
                  <a:lnTo>
                    <a:pt x="1305941" y="0"/>
                  </a:lnTo>
                  <a:lnTo>
                    <a:pt x="1305941" y="73165"/>
                  </a:lnTo>
                  <a:lnTo>
                    <a:pt x="0" y="73165"/>
                  </a:lnTo>
                  <a:lnTo>
                    <a:pt x="0" y="0"/>
                  </a:lnTo>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65" name="Shape 67">
              <a:extLst>
                <a:ext uri="{FF2B5EF4-FFF2-40B4-BE49-F238E27FC236}">
                  <a16:creationId xmlns:a16="http://schemas.microsoft.com/office/drawing/2014/main" id="{109167CB-A8C6-4BF9-A0E5-672D1578AE28}"/>
                </a:ext>
              </a:extLst>
            </p:cNvPr>
            <p:cNvSpPr/>
            <p:nvPr/>
          </p:nvSpPr>
          <p:spPr>
            <a:xfrm>
              <a:off x="1324105" y="6528877"/>
              <a:ext cx="128205" cy="187853"/>
            </a:xfrm>
            <a:custGeom>
              <a:avLst/>
              <a:gdLst/>
              <a:ahLst/>
              <a:cxnLst/>
              <a:rect l="0" t="0" r="0" b="0"/>
              <a:pathLst>
                <a:path w="92244" h="158499">
                  <a:moveTo>
                    <a:pt x="44107" y="381"/>
                  </a:moveTo>
                  <a:cubicBezTo>
                    <a:pt x="49022" y="648"/>
                    <a:pt x="52311" y="5638"/>
                    <a:pt x="52680" y="6210"/>
                  </a:cubicBezTo>
                  <a:cubicBezTo>
                    <a:pt x="56820" y="12789"/>
                    <a:pt x="60846" y="19431"/>
                    <a:pt x="64872" y="26086"/>
                  </a:cubicBezTo>
                  <a:lnTo>
                    <a:pt x="71450" y="36894"/>
                  </a:lnTo>
                  <a:cubicBezTo>
                    <a:pt x="74689" y="42176"/>
                    <a:pt x="73749" y="47879"/>
                    <a:pt x="68923" y="52159"/>
                  </a:cubicBezTo>
                  <a:cubicBezTo>
                    <a:pt x="66345" y="54445"/>
                    <a:pt x="63652" y="56617"/>
                    <a:pt x="60947" y="58775"/>
                  </a:cubicBezTo>
                  <a:cubicBezTo>
                    <a:pt x="58941" y="60401"/>
                    <a:pt x="56921" y="62014"/>
                    <a:pt x="54966" y="63678"/>
                  </a:cubicBezTo>
                  <a:cubicBezTo>
                    <a:pt x="51105" y="66980"/>
                    <a:pt x="51105" y="66980"/>
                    <a:pt x="53607" y="71475"/>
                  </a:cubicBezTo>
                  <a:cubicBezTo>
                    <a:pt x="59747" y="82544"/>
                    <a:pt x="67351" y="92370"/>
                    <a:pt x="76356" y="100897"/>
                  </a:cubicBezTo>
                  <a:lnTo>
                    <a:pt x="92244" y="111924"/>
                  </a:lnTo>
                  <a:lnTo>
                    <a:pt x="92244" y="122920"/>
                  </a:lnTo>
                  <a:lnTo>
                    <a:pt x="69656" y="107242"/>
                  </a:lnTo>
                  <a:cubicBezTo>
                    <a:pt x="59988" y="98089"/>
                    <a:pt x="51822" y="87541"/>
                    <a:pt x="45225" y="75667"/>
                  </a:cubicBezTo>
                  <a:cubicBezTo>
                    <a:pt x="40526" y="67183"/>
                    <a:pt x="41211" y="63347"/>
                    <a:pt x="48628" y="57010"/>
                  </a:cubicBezTo>
                  <a:cubicBezTo>
                    <a:pt x="50660" y="55270"/>
                    <a:pt x="52743" y="53594"/>
                    <a:pt x="54839" y="51930"/>
                  </a:cubicBezTo>
                  <a:cubicBezTo>
                    <a:pt x="57417" y="49847"/>
                    <a:pt x="59995" y="47790"/>
                    <a:pt x="62459" y="45593"/>
                  </a:cubicBezTo>
                  <a:cubicBezTo>
                    <a:pt x="64300" y="43967"/>
                    <a:pt x="64160" y="42863"/>
                    <a:pt x="63259" y="41402"/>
                  </a:cubicBezTo>
                  <a:lnTo>
                    <a:pt x="56667" y="30556"/>
                  </a:lnTo>
                  <a:cubicBezTo>
                    <a:pt x="52667" y="23952"/>
                    <a:pt x="48666" y="17349"/>
                    <a:pt x="44552" y="10820"/>
                  </a:cubicBezTo>
                  <a:cubicBezTo>
                    <a:pt x="44094" y="10084"/>
                    <a:pt x="43294" y="9372"/>
                    <a:pt x="42964" y="9220"/>
                  </a:cubicBezTo>
                  <a:cubicBezTo>
                    <a:pt x="34950" y="8966"/>
                    <a:pt x="29045" y="10325"/>
                    <a:pt x="25349" y="13792"/>
                  </a:cubicBezTo>
                  <a:cubicBezTo>
                    <a:pt x="14351" y="24155"/>
                    <a:pt x="9868" y="35268"/>
                    <a:pt x="12040" y="46825"/>
                  </a:cubicBezTo>
                  <a:cubicBezTo>
                    <a:pt x="14186" y="58204"/>
                    <a:pt x="17920" y="69406"/>
                    <a:pt x="22835" y="79197"/>
                  </a:cubicBezTo>
                  <a:cubicBezTo>
                    <a:pt x="30550" y="94565"/>
                    <a:pt x="40586" y="108236"/>
                    <a:pt x="52859" y="120129"/>
                  </a:cubicBezTo>
                  <a:lnTo>
                    <a:pt x="92244" y="147565"/>
                  </a:lnTo>
                  <a:lnTo>
                    <a:pt x="92244" y="158499"/>
                  </a:lnTo>
                  <a:lnTo>
                    <a:pt x="91910" y="158356"/>
                  </a:lnTo>
                  <a:cubicBezTo>
                    <a:pt x="56731" y="140906"/>
                    <a:pt x="30620" y="115583"/>
                    <a:pt x="14288" y="83058"/>
                  </a:cubicBezTo>
                  <a:cubicBezTo>
                    <a:pt x="9004" y="72542"/>
                    <a:pt x="5004" y="60554"/>
                    <a:pt x="2718" y="48399"/>
                  </a:cubicBezTo>
                  <a:cubicBezTo>
                    <a:pt x="0" y="33972"/>
                    <a:pt x="5524" y="19812"/>
                    <a:pt x="18669" y="7430"/>
                  </a:cubicBezTo>
                  <a:cubicBezTo>
                    <a:pt x="26200" y="343"/>
                    <a:pt x="36792" y="0"/>
                    <a:pt x="44107" y="381"/>
                  </a:cubicBezTo>
                  <a:close/>
                </a:path>
              </a:pathLst>
            </a:custGeom>
            <a:solidFill>
              <a:srgbClr val="414042"/>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66" name="Shape 68">
              <a:extLst>
                <a:ext uri="{FF2B5EF4-FFF2-40B4-BE49-F238E27FC236}">
                  <a16:creationId xmlns:a16="http://schemas.microsoft.com/office/drawing/2014/main" id="{29B3AF07-A521-46F2-89CC-293B11834350}"/>
                </a:ext>
              </a:extLst>
            </p:cNvPr>
            <p:cNvSpPr/>
            <p:nvPr/>
          </p:nvSpPr>
          <p:spPr>
            <a:xfrm>
              <a:off x="1452310" y="6653777"/>
              <a:ext cx="126393" cy="80426"/>
            </a:xfrm>
            <a:custGeom>
              <a:avLst/>
              <a:gdLst/>
              <a:ahLst/>
              <a:cxnLst/>
              <a:rect l="0" t="0" r="0" b="0"/>
              <a:pathLst>
                <a:path w="90940" h="67859">
                  <a:moveTo>
                    <a:pt x="43111" y="378"/>
                  </a:moveTo>
                  <a:cubicBezTo>
                    <a:pt x="45913" y="0"/>
                    <a:pt x="48865" y="657"/>
                    <a:pt x="51837" y="2378"/>
                  </a:cubicBezTo>
                  <a:cubicBezTo>
                    <a:pt x="61311" y="7814"/>
                    <a:pt x="70938" y="13021"/>
                    <a:pt x="80565" y="18228"/>
                  </a:cubicBezTo>
                  <a:lnTo>
                    <a:pt x="83066" y="19600"/>
                  </a:lnTo>
                  <a:cubicBezTo>
                    <a:pt x="88680" y="22609"/>
                    <a:pt x="90940" y="26991"/>
                    <a:pt x="89988" y="32972"/>
                  </a:cubicBezTo>
                  <a:cubicBezTo>
                    <a:pt x="86457" y="54829"/>
                    <a:pt x="67674" y="67859"/>
                    <a:pt x="39696" y="67859"/>
                  </a:cubicBezTo>
                  <a:lnTo>
                    <a:pt x="39086" y="67859"/>
                  </a:lnTo>
                  <a:cubicBezTo>
                    <a:pt x="32736" y="67535"/>
                    <a:pt x="25624" y="65720"/>
                    <a:pt x="18728" y="63305"/>
                  </a:cubicBezTo>
                  <a:lnTo>
                    <a:pt x="0" y="55302"/>
                  </a:lnTo>
                  <a:lnTo>
                    <a:pt x="0" y="44369"/>
                  </a:lnTo>
                  <a:lnTo>
                    <a:pt x="4060" y="47196"/>
                  </a:lnTo>
                  <a:cubicBezTo>
                    <a:pt x="18322" y="54270"/>
                    <a:pt x="30895" y="58424"/>
                    <a:pt x="39480" y="58893"/>
                  </a:cubicBezTo>
                  <a:lnTo>
                    <a:pt x="39721" y="58893"/>
                  </a:lnTo>
                  <a:cubicBezTo>
                    <a:pt x="63267" y="58893"/>
                    <a:pt x="77783" y="49216"/>
                    <a:pt x="80615" y="31614"/>
                  </a:cubicBezTo>
                  <a:cubicBezTo>
                    <a:pt x="80984" y="29340"/>
                    <a:pt x="80590" y="28591"/>
                    <a:pt x="78380" y="27384"/>
                  </a:cubicBezTo>
                  <a:lnTo>
                    <a:pt x="75866" y="26026"/>
                  </a:lnTo>
                  <a:cubicBezTo>
                    <a:pt x="66163" y="20781"/>
                    <a:pt x="56460" y="15523"/>
                    <a:pt x="46922" y="10037"/>
                  </a:cubicBezTo>
                  <a:cubicBezTo>
                    <a:pt x="44865" y="8881"/>
                    <a:pt x="43900" y="8982"/>
                    <a:pt x="42223" y="10697"/>
                  </a:cubicBezTo>
                  <a:cubicBezTo>
                    <a:pt x="39937" y="13021"/>
                    <a:pt x="37778" y="15434"/>
                    <a:pt x="35607" y="17847"/>
                  </a:cubicBezTo>
                  <a:cubicBezTo>
                    <a:pt x="33702" y="19993"/>
                    <a:pt x="31784" y="22127"/>
                    <a:pt x="29790" y="24197"/>
                  </a:cubicBezTo>
                  <a:cubicBezTo>
                    <a:pt x="23669" y="30597"/>
                    <a:pt x="19071" y="31373"/>
                    <a:pt x="10854" y="27257"/>
                  </a:cubicBezTo>
                  <a:lnTo>
                    <a:pt x="0" y="19724"/>
                  </a:lnTo>
                  <a:lnTo>
                    <a:pt x="0" y="8727"/>
                  </a:lnTo>
                  <a:lnTo>
                    <a:pt x="15261" y="19320"/>
                  </a:lnTo>
                  <a:cubicBezTo>
                    <a:pt x="19592" y="21466"/>
                    <a:pt x="19605" y="21479"/>
                    <a:pt x="22780" y="18165"/>
                  </a:cubicBezTo>
                  <a:cubicBezTo>
                    <a:pt x="24697" y="16158"/>
                    <a:pt x="26539" y="14113"/>
                    <a:pt x="28393" y="12043"/>
                  </a:cubicBezTo>
                  <a:cubicBezTo>
                    <a:pt x="30654" y="9528"/>
                    <a:pt x="32914" y="7001"/>
                    <a:pt x="35289" y="4588"/>
                  </a:cubicBezTo>
                  <a:cubicBezTo>
                    <a:pt x="37658" y="2169"/>
                    <a:pt x="40309" y="756"/>
                    <a:pt x="43111" y="378"/>
                  </a:cubicBezTo>
                  <a:close/>
                </a:path>
              </a:pathLst>
            </a:custGeom>
            <a:solidFill>
              <a:srgbClr val="414042"/>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67" name="Shape 69">
              <a:extLst>
                <a:ext uri="{FF2B5EF4-FFF2-40B4-BE49-F238E27FC236}">
                  <a16:creationId xmlns:a16="http://schemas.microsoft.com/office/drawing/2014/main" id="{8A303A6B-529B-49B5-A8FB-7577C30427A7}"/>
                </a:ext>
              </a:extLst>
            </p:cNvPr>
            <p:cNvSpPr/>
            <p:nvPr/>
          </p:nvSpPr>
          <p:spPr>
            <a:xfrm>
              <a:off x="3765416" y="6539213"/>
              <a:ext cx="173955" cy="177509"/>
            </a:xfrm>
            <a:custGeom>
              <a:avLst/>
              <a:gdLst/>
              <a:ahLst/>
              <a:cxnLst/>
              <a:rect l="0" t="0" r="0" b="0"/>
              <a:pathLst>
                <a:path w="96708" h="127562">
                  <a:moveTo>
                    <a:pt x="96708" y="0"/>
                  </a:moveTo>
                  <a:lnTo>
                    <a:pt x="96708" y="10089"/>
                  </a:lnTo>
                  <a:lnTo>
                    <a:pt x="70688" y="10126"/>
                  </a:lnTo>
                  <a:cubicBezTo>
                    <a:pt x="48620" y="10167"/>
                    <a:pt x="29647" y="10218"/>
                    <a:pt x="21260" y="10247"/>
                  </a:cubicBezTo>
                  <a:lnTo>
                    <a:pt x="25184" y="13320"/>
                  </a:lnTo>
                  <a:cubicBezTo>
                    <a:pt x="40157" y="25067"/>
                    <a:pt x="75210" y="52601"/>
                    <a:pt x="86906" y="61656"/>
                  </a:cubicBezTo>
                  <a:cubicBezTo>
                    <a:pt x="88913" y="63219"/>
                    <a:pt x="90551" y="63929"/>
                    <a:pt x="92265" y="64691"/>
                  </a:cubicBezTo>
                  <a:lnTo>
                    <a:pt x="96708" y="65135"/>
                  </a:lnTo>
                  <a:lnTo>
                    <a:pt x="96708" y="75288"/>
                  </a:lnTo>
                  <a:lnTo>
                    <a:pt x="86906" y="73454"/>
                  </a:lnTo>
                  <a:cubicBezTo>
                    <a:pt x="83744" y="72312"/>
                    <a:pt x="80823" y="70775"/>
                    <a:pt x="78816" y="69213"/>
                  </a:cubicBezTo>
                  <a:lnTo>
                    <a:pt x="9957" y="18730"/>
                  </a:lnTo>
                  <a:lnTo>
                    <a:pt x="9728" y="110259"/>
                  </a:lnTo>
                  <a:cubicBezTo>
                    <a:pt x="10516" y="112113"/>
                    <a:pt x="13043" y="117142"/>
                    <a:pt x="17513" y="117270"/>
                  </a:cubicBezTo>
                  <a:cubicBezTo>
                    <a:pt x="20766" y="117360"/>
                    <a:pt x="43087" y="117417"/>
                    <a:pt x="70043" y="117452"/>
                  </a:cubicBezTo>
                  <a:lnTo>
                    <a:pt x="96708" y="117479"/>
                  </a:lnTo>
                  <a:lnTo>
                    <a:pt x="96708" y="127562"/>
                  </a:lnTo>
                  <a:lnTo>
                    <a:pt x="70644" y="127536"/>
                  </a:lnTo>
                  <a:cubicBezTo>
                    <a:pt x="43413" y="127501"/>
                    <a:pt x="20626" y="127444"/>
                    <a:pt x="17221" y="127353"/>
                  </a:cubicBezTo>
                  <a:cubicBezTo>
                    <a:pt x="5766" y="126985"/>
                    <a:pt x="1080" y="115212"/>
                    <a:pt x="267" y="112850"/>
                  </a:cubicBezTo>
                  <a:lnTo>
                    <a:pt x="0" y="111351"/>
                  </a:lnTo>
                  <a:lnTo>
                    <a:pt x="305" y="13599"/>
                  </a:lnTo>
                  <a:cubicBezTo>
                    <a:pt x="597" y="11822"/>
                    <a:pt x="1156" y="10792"/>
                    <a:pt x="1689" y="9878"/>
                  </a:cubicBezTo>
                  <a:cubicBezTo>
                    <a:pt x="1232" y="8227"/>
                    <a:pt x="1207" y="6754"/>
                    <a:pt x="1613" y="5611"/>
                  </a:cubicBezTo>
                  <a:cubicBezTo>
                    <a:pt x="3251" y="1001"/>
                    <a:pt x="8712" y="315"/>
                    <a:pt x="9335" y="239"/>
                  </a:cubicBezTo>
                  <a:cubicBezTo>
                    <a:pt x="12383" y="221"/>
                    <a:pt x="47346" y="88"/>
                    <a:pt x="85023" y="15"/>
                  </a:cubicBezTo>
                  <a:lnTo>
                    <a:pt x="96708" y="0"/>
                  </a:lnTo>
                  <a:close/>
                </a:path>
              </a:pathLst>
            </a:custGeom>
            <a:solidFill>
              <a:srgbClr val="414042"/>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68" name="Shape 70">
              <a:extLst>
                <a:ext uri="{FF2B5EF4-FFF2-40B4-BE49-F238E27FC236}">
                  <a16:creationId xmlns:a16="http://schemas.microsoft.com/office/drawing/2014/main" id="{E2916184-3B4A-451B-8B7A-3460C501E328}"/>
                </a:ext>
              </a:extLst>
            </p:cNvPr>
            <p:cNvSpPr/>
            <p:nvPr/>
          </p:nvSpPr>
          <p:spPr>
            <a:xfrm>
              <a:off x="3899824" y="6539149"/>
              <a:ext cx="174442" cy="177619"/>
            </a:xfrm>
            <a:custGeom>
              <a:avLst/>
              <a:gdLst/>
              <a:ahLst/>
              <a:cxnLst/>
              <a:rect l="0" t="0" r="0" b="0"/>
              <a:pathLst>
                <a:path w="96980" h="127641">
                  <a:moveTo>
                    <a:pt x="25815" y="13"/>
                  </a:moveTo>
                  <a:cubicBezTo>
                    <a:pt x="54809" y="0"/>
                    <a:pt x="79311" y="61"/>
                    <a:pt x="84368" y="285"/>
                  </a:cubicBezTo>
                  <a:cubicBezTo>
                    <a:pt x="89283" y="450"/>
                    <a:pt x="95100" y="1301"/>
                    <a:pt x="96472" y="6369"/>
                  </a:cubicBezTo>
                  <a:cubicBezTo>
                    <a:pt x="96891" y="7956"/>
                    <a:pt x="96700" y="9506"/>
                    <a:pt x="95887" y="11144"/>
                  </a:cubicBezTo>
                  <a:cubicBezTo>
                    <a:pt x="96141" y="11855"/>
                    <a:pt x="96370" y="12541"/>
                    <a:pt x="96408" y="12681"/>
                  </a:cubicBezTo>
                  <a:lnTo>
                    <a:pt x="96433" y="12909"/>
                  </a:lnTo>
                  <a:cubicBezTo>
                    <a:pt x="96472" y="16719"/>
                    <a:pt x="96980" y="99637"/>
                    <a:pt x="96459" y="111195"/>
                  </a:cubicBezTo>
                  <a:cubicBezTo>
                    <a:pt x="95938" y="123882"/>
                    <a:pt x="85461" y="127514"/>
                    <a:pt x="80000" y="127641"/>
                  </a:cubicBezTo>
                  <a:lnTo>
                    <a:pt x="77980" y="127641"/>
                  </a:lnTo>
                  <a:cubicBezTo>
                    <a:pt x="77237" y="127641"/>
                    <a:pt x="40141" y="127641"/>
                    <a:pt x="2095" y="127611"/>
                  </a:cubicBezTo>
                  <a:lnTo>
                    <a:pt x="0" y="127608"/>
                  </a:lnTo>
                  <a:lnTo>
                    <a:pt x="0" y="117525"/>
                  </a:lnTo>
                  <a:lnTo>
                    <a:pt x="1299" y="117527"/>
                  </a:lnTo>
                  <a:cubicBezTo>
                    <a:pt x="39220" y="117557"/>
                    <a:pt x="76825" y="117557"/>
                    <a:pt x="79898" y="117557"/>
                  </a:cubicBezTo>
                  <a:cubicBezTo>
                    <a:pt x="80546" y="117532"/>
                    <a:pt x="86489" y="117227"/>
                    <a:pt x="86769" y="110763"/>
                  </a:cubicBezTo>
                  <a:cubicBezTo>
                    <a:pt x="87163" y="101670"/>
                    <a:pt x="86908" y="42551"/>
                    <a:pt x="86782" y="19424"/>
                  </a:cubicBezTo>
                  <a:lnTo>
                    <a:pt x="74247" y="28442"/>
                  </a:lnTo>
                  <a:cubicBezTo>
                    <a:pt x="54828" y="42411"/>
                    <a:pt x="25085" y="63824"/>
                    <a:pt x="15877" y="70402"/>
                  </a:cubicBezTo>
                  <a:cubicBezTo>
                    <a:pt x="15433" y="70720"/>
                    <a:pt x="15001" y="70910"/>
                    <a:pt x="14633" y="71062"/>
                  </a:cubicBezTo>
                  <a:cubicBezTo>
                    <a:pt x="14404" y="71164"/>
                    <a:pt x="14188" y="71253"/>
                    <a:pt x="13960" y="71368"/>
                  </a:cubicBezTo>
                  <a:cubicBezTo>
                    <a:pt x="13845" y="71482"/>
                    <a:pt x="13668" y="71621"/>
                    <a:pt x="13553" y="71710"/>
                  </a:cubicBezTo>
                  <a:cubicBezTo>
                    <a:pt x="11877" y="73673"/>
                    <a:pt x="8819" y="75555"/>
                    <a:pt x="4790" y="76230"/>
                  </a:cubicBezTo>
                  <a:lnTo>
                    <a:pt x="0" y="75334"/>
                  </a:lnTo>
                  <a:lnTo>
                    <a:pt x="0" y="65181"/>
                  </a:lnTo>
                  <a:lnTo>
                    <a:pt x="1271" y="65308"/>
                  </a:lnTo>
                  <a:cubicBezTo>
                    <a:pt x="3485" y="65157"/>
                    <a:pt x="5952" y="64547"/>
                    <a:pt x="8499" y="63125"/>
                  </a:cubicBezTo>
                  <a:cubicBezTo>
                    <a:pt x="15852" y="57169"/>
                    <a:pt x="61178" y="20872"/>
                    <a:pt x="75402" y="10217"/>
                  </a:cubicBezTo>
                  <a:cubicBezTo>
                    <a:pt x="67693" y="10157"/>
                    <a:pt x="55808" y="10127"/>
                    <a:pt x="41968" y="10116"/>
                  </a:cubicBezTo>
                  <a:cubicBezTo>
                    <a:pt x="31588" y="10109"/>
                    <a:pt x="20107" y="10113"/>
                    <a:pt x="8464" y="10123"/>
                  </a:cubicBezTo>
                  <a:lnTo>
                    <a:pt x="0" y="10135"/>
                  </a:lnTo>
                  <a:lnTo>
                    <a:pt x="0" y="47"/>
                  </a:lnTo>
                  <a:lnTo>
                    <a:pt x="25815" y="13"/>
                  </a:lnTo>
                  <a:close/>
                </a:path>
              </a:pathLst>
            </a:custGeom>
            <a:solidFill>
              <a:srgbClr val="414042"/>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69" name="Shape 71">
              <a:extLst>
                <a:ext uri="{FF2B5EF4-FFF2-40B4-BE49-F238E27FC236}">
                  <a16:creationId xmlns:a16="http://schemas.microsoft.com/office/drawing/2014/main" id="{1C35A90D-6A20-4AD3-9C5C-C89A4CDC42E8}"/>
                </a:ext>
              </a:extLst>
            </p:cNvPr>
            <p:cNvSpPr/>
            <p:nvPr/>
          </p:nvSpPr>
          <p:spPr>
            <a:xfrm>
              <a:off x="7432542" y="6481496"/>
              <a:ext cx="133814" cy="224623"/>
            </a:xfrm>
            <a:custGeom>
              <a:avLst/>
              <a:gdLst/>
              <a:ahLst/>
              <a:cxnLst/>
              <a:rect l="0" t="0" r="0" b="0"/>
              <a:pathLst>
                <a:path w="96279" h="161419">
                  <a:moveTo>
                    <a:pt x="95348" y="0"/>
                  </a:moveTo>
                  <a:lnTo>
                    <a:pt x="96279" y="164"/>
                  </a:lnTo>
                  <a:lnTo>
                    <a:pt x="96279" y="30283"/>
                  </a:lnTo>
                  <a:lnTo>
                    <a:pt x="94158" y="30215"/>
                  </a:lnTo>
                  <a:lnTo>
                    <a:pt x="50445" y="73840"/>
                  </a:lnTo>
                  <a:lnTo>
                    <a:pt x="31496" y="93638"/>
                  </a:lnTo>
                  <a:lnTo>
                    <a:pt x="31204" y="96407"/>
                  </a:lnTo>
                  <a:lnTo>
                    <a:pt x="31229" y="138140"/>
                  </a:lnTo>
                  <a:cubicBezTo>
                    <a:pt x="31229" y="147665"/>
                    <a:pt x="38976" y="155411"/>
                    <a:pt x="48501" y="155411"/>
                  </a:cubicBezTo>
                  <a:lnTo>
                    <a:pt x="75209" y="155411"/>
                  </a:lnTo>
                  <a:lnTo>
                    <a:pt x="75209" y="114276"/>
                  </a:lnTo>
                  <a:lnTo>
                    <a:pt x="96279" y="114276"/>
                  </a:lnTo>
                  <a:lnTo>
                    <a:pt x="96279" y="120283"/>
                  </a:lnTo>
                  <a:lnTo>
                    <a:pt x="81216" y="120283"/>
                  </a:lnTo>
                  <a:lnTo>
                    <a:pt x="81216" y="161419"/>
                  </a:lnTo>
                  <a:lnTo>
                    <a:pt x="48501" y="161419"/>
                  </a:lnTo>
                  <a:cubicBezTo>
                    <a:pt x="35662" y="161419"/>
                    <a:pt x="25222" y="150979"/>
                    <a:pt x="25222" y="138140"/>
                  </a:cubicBezTo>
                  <a:lnTo>
                    <a:pt x="25197" y="99023"/>
                  </a:lnTo>
                  <a:lnTo>
                    <a:pt x="23432" y="100788"/>
                  </a:lnTo>
                  <a:cubicBezTo>
                    <a:pt x="18059" y="106123"/>
                    <a:pt x="9335" y="106135"/>
                    <a:pt x="3988" y="100738"/>
                  </a:cubicBezTo>
                  <a:lnTo>
                    <a:pt x="0" y="91042"/>
                  </a:lnTo>
                  <a:lnTo>
                    <a:pt x="0" y="91041"/>
                  </a:lnTo>
                  <a:lnTo>
                    <a:pt x="4013" y="81345"/>
                  </a:lnTo>
                  <a:lnTo>
                    <a:pt x="78956" y="6593"/>
                  </a:lnTo>
                  <a:lnTo>
                    <a:pt x="78867" y="6403"/>
                  </a:lnTo>
                  <a:lnTo>
                    <a:pt x="80963" y="4828"/>
                  </a:lnTo>
                  <a:cubicBezTo>
                    <a:pt x="81369" y="4573"/>
                    <a:pt x="81762" y="4383"/>
                    <a:pt x="82156" y="4193"/>
                  </a:cubicBezTo>
                  <a:lnTo>
                    <a:pt x="84404" y="6403"/>
                  </a:lnTo>
                  <a:lnTo>
                    <a:pt x="82931" y="3799"/>
                  </a:lnTo>
                  <a:cubicBezTo>
                    <a:pt x="83464" y="3494"/>
                    <a:pt x="83998" y="3215"/>
                    <a:pt x="84582" y="2999"/>
                  </a:cubicBezTo>
                  <a:cubicBezTo>
                    <a:pt x="88430" y="1075"/>
                    <a:pt x="92060" y="210"/>
                    <a:pt x="95348" y="0"/>
                  </a:cubicBezTo>
                  <a:close/>
                </a:path>
              </a:pathLst>
            </a:custGeom>
            <a:solidFill>
              <a:srgbClr val="414042"/>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70" name="Shape 72">
              <a:extLst>
                <a:ext uri="{FF2B5EF4-FFF2-40B4-BE49-F238E27FC236}">
                  <a16:creationId xmlns:a16="http://schemas.microsoft.com/office/drawing/2014/main" id="{52E3941B-BFC9-493F-AB5A-9491D991E201}"/>
                </a:ext>
              </a:extLst>
            </p:cNvPr>
            <p:cNvSpPr/>
            <p:nvPr/>
          </p:nvSpPr>
          <p:spPr>
            <a:xfrm>
              <a:off x="7566359" y="6481722"/>
              <a:ext cx="136832" cy="224395"/>
            </a:xfrm>
            <a:custGeom>
              <a:avLst/>
              <a:gdLst/>
              <a:ahLst/>
              <a:cxnLst/>
              <a:rect l="0" t="0" r="0" b="0"/>
              <a:pathLst>
                <a:path w="98451" h="161255">
                  <a:moveTo>
                    <a:pt x="0" y="0"/>
                  </a:moveTo>
                  <a:lnTo>
                    <a:pt x="11143" y="1961"/>
                  </a:lnTo>
                  <a:cubicBezTo>
                    <a:pt x="14121" y="3238"/>
                    <a:pt x="15913" y="4631"/>
                    <a:pt x="16104" y="4778"/>
                  </a:cubicBezTo>
                  <a:lnTo>
                    <a:pt x="16650" y="5210"/>
                  </a:lnTo>
                  <a:cubicBezTo>
                    <a:pt x="17247" y="5579"/>
                    <a:pt x="17742" y="5934"/>
                    <a:pt x="18237" y="6429"/>
                  </a:cubicBezTo>
                  <a:lnTo>
                    <a:pt x="18415" y="6620"/>
                  </a:lnTo>
                  <a:lnTo>
                    <a:pt x="20676" y="8424"/>
                  </a:lnTo>
                  <a:lnTo>
                    <a:pt x="20307" y="8512"/>
                  </a:lnTo>
                  <a:lnTo>
                    <a:pt x="37948" y="26343"/>
                  </a:lnTo>
                  <a:lnTo>
                    <a:pt x="37948" y="22317"/>
                  </a:lnTo>
                  <a:cubicBezTo>
                    <a:pt x="37948" y="14798"/>
                    <a:pt x="44056" y="8677"/>
                    <a:pt x="51575" y="8677"/>
                  </a:cubicBezTo>
                  <a:cubicBezTo>
                    <a:pt x="59093" y="8677"/>
                    <a:pt x="65202" y="14798"/>
                    <a:pt x="65202" y="22317"/>
                  </a:cubicBezTo>
                  <a:lnTo>
                    <a:pt x="65202" y="53839"/>
                  </a:lnTo>
                  <a:lnTo>
                    <a:pt x="93129" y="82045"/>
                  </a:lnTo>
                  <a:cubicBezTo>
                    <a:pt x="98451" y="87443"/>
                    <a:pt x="98412" y="96142"/>
                    <a:pt x="93040" y="101476"/>
                  </a:cubicBezTo>
                  <a:cubicBezTo>
                    <a:pt x="90450" y="104054"/>
                    <a:pt x="87021" y="105464"/>
                    <a:pt x="83376" y="105464"/>
                  </a:cubicBezTo>
                  <a:lnTo>
                    <a:pt x="83287" y="105464"/>
                  </a:lnTo>
                  <a:cubicBezTo>
                    <a:pt x="79616" y="105439"/>
                    <a:pt x="76175" y="103978"/>
                    <a:pt x="73609" y="101374"/>
                  </a:cubicBezTo>
                  <a:lnTo>
                    <a:pt x="70904" y="98644"/>
                  </a:lnTo>
                  <a:lnTo>
                    <a:pt x="71082" y="137976"/>
                  </a:lnTo>
                  <a:cubicBezTo>
                    <a:pt x="71082" y="150816"/>
                    <a:pt x="60642" y="161255"/>
                    <a:pt x="47803" y="161255"/>
                  </a:cubicBezTo>
                  <a:lnTo>
                    <a:pt x="15075" y="161255"/>
                  </a:lnTo>
                  <a:lnTo>
                    <a:pt x="15075" y="120120"/>
                  </a:lnTo>
                  <a:lnTo>
                    <a:pt x="0" y="120120"/>
                  </a:lnTo>
                  <a:lnTo>
                    <a:pt x="0" y="114112"/>
                  </a:lnTo>
                  <a:lnTo>
                    <a:pt x="21082" y="114112"/>
                  </a:lnTo>
                  <a:lnTo>
                    <a:pt x="21082" y="155248"/>
                  </a:lnTo>
                  <a:lnTo>
                    <a:pt x="47803" y="155248"/>
                  </a:lnTo>
                  <a:cubicBezTo>
                    <a:pt x="57328" y="155248"/>
                    <a:pt x="65075" y="147501"/>
                    <a:pt x="65075" y="137976"/>
                  </a:cubicBezTo>
                  <a:lnTo>
                    <a:pt x="64884" y="94390"/>
                  </a:lnTo>
                  <a:lnTo>
                    <a:pt x="33579" y="61001"/>
                  </a:lnTo>
                  <a:lnTo>
                    <a:pt x="3073" y="30217"/>
                  </a:lnTo>
                  <a:lnTo>
                    <a:pt x="0" y="30119"/>
                  </a:lnTo>
                  <a:lnTo>
                    <a:pt x="0" y="0"/>
                  </a:lnTo>
                  <a:close/>
                </a:path>
              </a:pathLst>
            </a:custGeom>
            <a:solidFill>
              <a:srgbClr val="414042"/>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71" name="Rectangle 70">
              <a:extLst>
                <a:ext uri="{FF2B5EF4-FFF2-40B4-BE49-F238E27FC236}">
                  <a16:creationId xmlns:a16="http://schemas.microsoft.com/office/drawing/2014/main" id="{AC30BF47-D5BE-4DFE-A786-8095B96D48B8}"/>
                </a:ext>
              </a:extLst>
            </p:cNvPr>
            <p:cNvSpPr/>
            <p:nvPr/>
          </p:nvSpPr>
          <p:spPr>
            <a:xfrm>
              <a:off x="1751677" y="6528753"/>
              <a:ext cx="1798599" cy="351791"/>
            </a:xfrm>
            <a:prstGeom prst="rect">
              <a:avLst/>
            </a:prstGeom>
            <a:ln>
              <a:noFill/>
            </a:ln>
          </p:spPr>
          <p:txBody>
            <a:bodyPr vert="horz" lIns="0" tIns="0" rIns="0" bIns="0" rtlCol="0">
              <a:noAutofit/>
            </a:bodyPr>
            <a:lstStyle/>
            <a:p>
              <a:pPr marL="0" marR="0" lvl="0" indent="0" algn="l" defTabSz="514362" rtl="0" eaLnBrk="1" fontAlgn="auto" latinLnBrk="0" hangingPunct="1">
                <a:lnSpc>
                  <a:spcPct val="107000"/>
                </a:lnSpc>
                <a:spcBef>
                  <a:spcPts val="0"/>
                </a:spcBef>
                <a:spcAft>
                  <a:spcPts val="450"/>
                </a:spcAft>
                <a:buClrTx/>
                <a:buSzTx/>
                <a:buFontTx/>
                <a:buNone/>
                <a:tabLst/>
                <a:defRPr/>
              </a:pPr>
              <a:r>
                <a:rPr kumimoji="0" lang="fr-FR" sz="619" b="0" i="0" u="none" strike="noStrike" kern="0" cap="none" spc="11" normalizeH="0" baseline="0" noProof="0" dirty="0">
                  <a:ln>
                    <a:noFill/>
                  </a:ln>
                  <a:solidFill>
                    <a:srgbClr val="414042"/>
                  </a:solidFill>
                  <a:effectLst/>
                  <a:uLnTx/>
                  <a:uFillTx/>
                  <a:latin typeface="Trebuchet MS" panose="020B0603020202020204" pitchFamily="34" charset="0"/>
                  <a:ea typeface="Trebuchet MS" panose="020B0603020202020204" pitchFamily="34" charset="0"/>
                  <a:cs typeface="Times New Roman" panose="02020603050405020304" pitchFamily="18" charset="0"/>
                </a:rPr>
                <a:t>06.44.12.09.72</a:t>
              </a:r>
              <a:endParaRPr kumimoji="0" lang="fr-FR" sz="619" b="0" i="0" u="none" strike="noStrike" kern="0" cap="none" spc="0" normalizeH="0" baseline="0" noProof="0" dirty="0">
                <a:ln>
                  <a:noFill/>
                </a:ln>
                <a:solidFill>
                  <a:sysClr val="windowText" lastClr="000000"/>
                </a:solidFill>
                <a:effectLst/>
                <a:uLnTx/>
                <a:uFillTx/>
                <a:latin typeface="Trebuchet MS" panose="020B0603020202020204" pitchFamily="34" charset="0"/>
                <a:ea typeface="Trebuchet MS" panose="020B0603020202020204" pitchFamily="34" charset="0"/>
                <a:cs typeface="Times New Roman" panose="02020603050405020304" pitchFamily="18" charset="0"/>
              </a:endParaRPr>
            </a:p>
          </p:txBody>
        </p:sp>
        <p:sp>
          <p:nvSpPr>
            <p:cNvPr id="72" name="Rectangle 71">
              <a:extLst>
                <a:ext uri="{FF2B5EF4-FFF2-40B4-BE49-F238E27FC236}">
                  <a16:creationId xmlns:a16="http://schemas.microsoft.com/office/drawing/2014/main" id="{B366E271-29DB-45B3-B5A6-27286256316E}"/>
                </a:ext>
              </a:extLst>
            </p:cNvPr>
            <p:cNvSpPr/>
            <p:nvPr/>
          </p:nvSpPr>
          <p:spPr>
            <a:xfrm>
              <a:off x="4264362" y="6528751"/>
              <a:ext cx="2743645" cy="351790"/>
            </a:xfrm>
            <a:prstGeom prst="rect">
              <a:avLst/>
            </a:prstGeom>
            <a:ln>
              <a:noFill/>
            </a:ln>
          </p:spPr>
          <p:txBody>
            <a:bodyPr vert="horz" lIns="0" tIns="0" rIns="0" bIns="0" rtlCol="0">
              <a:noAutofit/>
            </a:bodyPr>
            <a:lstStyle/>
            <a:p>
              <a:pPr marL="0" marR="0" lvl="0" indent="0" algn="l" defTabSz="514362" rtl="0" eaLnBrk="1" fontAlgn="auto" latinLnBrk="0" hangingPunct="1">
                <a:lnSpc>
                  <a:spcPct val="107000"/>
                </a:lnSpc>
                <a:spcBef>
                  <a:spcPts val="0"/>
                </a:spcBef>
                <a:spcAft>
                  <a:spcPts val="450"/>
                </a:spcAft>
                <a:buClrTx/>
                <a:buSzTx/>
                <a:buFontTx/>
                <a:buNone/>
                <a:tabLst/>
                <a:defRPr/>
              </a:pPr>
              <a:r>
                <a:rPr kumimoji="0" lang="fr-FR" sz="619" b="0" i="0" u="none" strike="noStrike" kern="0" cap="none" spc="11" normalizeH="0" baseline="0" noProof="0" dirty="0">
                  <a:ln>
                    <a:noFill/>
                  </a:ln>
                  <a:solidFill>
                    <a:srgbClr val="414042"/>
                  </a:solidFill>
                  <a:effectLst/>
                  <a:uLnTx/>
                  <a:uFillTx/>
                  <a:latin typeface="Trebuchet MS" panose="020B0603020202020204" pitchFamily="34" charset="0"/>
                  <a:ea typeface="Trebuchet MS" panose="020B0603020202020204" pitchFamily="34" charset="0"/>
                  <a:cs typeface="Times New Roman" panose="02020603050405020304" pitchFamily="18" charset="0"/>
                </a:rPr>
                <a:t>contact@acadilearn.com</a:t>
              </a:r>
              <a:endParaRPr kumimoji="0" lang="fr-FR" sz="619" b="0" i="0" u="none" strike="noStrike" kern="0" cap="none" spc="0" normalizeH="0" baseline="0" noProof="0" dirty="0">
                <a:ln>
                  <a:noFill/>
                </a:ln>
                <a:solidFill>
                  <a:sysClr val="windowText" lastClr="000000"/>
                </a:solidFill>
                <a:effectLst/>
                <a:uLnTx/>
                <a:uFillTx/>
                <a:latin typeface="Trebuchet MS" panose="020B0603020202020204" pitchFamily="34" charset="0"/>
                <a:ea typeface="Trebuchet MS" panose="020B0603020202020204" pitchFamily="34" charset="0"/>
                <a:cs typeface="Times New Roman" panose="02020603050405020304" pitchFamily="18" charset="0"/>
              </a:endParaRPr>
            </a:p>
          </p:txBody>
        </p:sp>
        <p:sp>
          <p:nvSpPr>
            <p:cNvPr id="73" name="Rectangle 72">
              <a:extLst>
                <a:ext uri="{FF2B5EF4-FFF2-40B4-BE49-F238E27FC236}">
                  <a16:creationId xmlns:a16="http://schemas.microsoft.com/office/drawing/2014/main" id="{1D4ECC8E-C232-4E18-9F00-0B4506F2518D}"/>
                </a:ext>
              </a:extLst>
            </p:cNvPr>
            <p:cNvSpPr/>
            <p:nvPr/>
          </p:nvSpPr>
          <p:spPr>
            <a:xfrm>
              <a:off x="7822904" y="6507520"/>
              <a:ext cx="3891558" cy="351790"/>
            </a:xfrm>
            <a:prstGeom prst="rect">
              <a:avLst/>
            </a:prstGeom>
            <a:ln>
              <a:noFill/>
            </a:ln>
          </p:spPr>
          <p:txBody>
            <a:bodyPr vert="horz" lIns="0" tIns="0" rIns="0" bIns="0" rtlCol="0">
              <a:noAutofit/>
            </a:bodyPr>
            <a:lstStyle/>
            <a:p>
              <a:pPr marL="0" marR="0" lvl="0" indent="0" algn="l" defTabSz="514362" rtl="0" eaLnBrk="1" fontAlgn="auto" latinLnBrk="0" hangingPunct="1">
                <a:lnSpc>
                  <a:spcPct val="107000"/>
                </a:lnSpc>
                <a:spcBef>
                  <a:spcPts val="0"/>
                </a:spcBef>
                <a:spcAft>
                  <a:spcPts val="450"/>
                </a:spcAft>
                <a:buClrTx/>
                <a:buSzTx/>
                <a:buFontTx/>
                <a:buNone/>
                <a:tabLst/>
                <a:defRPr/>
              </a:pPr>
              <a:r>
                <a:rPr kumimoji="0" lang="fr-FR" sz="675" b="0" i="0" u="none" strike="noStrike" kern="0" cap="none" spc="0" normalizeH="0" baseline="0" noProof="0" dirty="0">
                  <a:ln>
                    <a:noFill/>
                  </a:ln>
                  <a:solidFill>
                    <a:srgbClr val="414042"/>
                  </a:solidFill>
                  <a:effectLst/>
                  <a:uLnTx/>
                  <a:uFillTx/>
                  <a:latin typeface="Trebuchet MS" panose="020B0603020202020204" pitchFamily="34" charset="0"/>
                  <a:ea typeface="Trebuchet MS" panose="020B0603020202020204" pitchFamily="34" charset="0"/>
                  <a:cs typeface="Times New Roman" panose="02020603050405020304" pitchFamily="18" charset="0"/>
                </a:rPr>
                <a:t> </a:t>
              </a:r>
              <a:r>
                <a:rPr kumimoji="0" lang="fr-FR" sz="619" b="0" i="0" u="none" strike="noStrike" kern="0" cap="none" spc="0" normalizeH="0" baseline="0" noProof="0" dirty="0">
                  <a:ln>
                    <a:noFill/>
                  </a:ln>
                  <a:solidFill>
                    <a:srgbClr val="414042"/>
                  </a:solidFill>
                  <a:effectLst/>
                  <a:uLnTx/>
                  <a:uFillTx/>
                  <a:latin typeface="Trebuchet MS" panose="020B0603020202020204" pitchFamily="34" charset="0"/>
                  <a:ea typeface="Trebuchet MS" panose="020B0603020202020204" pitchFamily="34" charset="0"/>
                  <a:cs typeface="Times New Roman" panose="02020603050405020304" pitchFamily="18" charset="0"/>
                </a:rPr>
                <a:t>10, </a:t>
              </a:r>
              <a:r>
                <a:rPr kumimoji="0" lang="fr-FR" sz="619" b="0" i="0" u="none" strike="noStrike" kern="0" cap="none" spc="11" normalizeH="0" baseline="0" noProof="0" dirty="0">
                  <a:ln>
                    <a:noFill/>
                  </a:ln>
                  <a:solidFill>
                    <a:srgbClr val="414042"/>
                  </a:solidFill>
                  <a:effectLst/>
                  <a:uLnTx/>
                  <a:uFillTx/>
                  <a:latin typeface="Trebuchet MS" panose="020B0603020202020204" pitchFamily="34" charset="0"/>
                  <a:ea typeface="Trebuchet MS" panose="020B0603020202020204" pitchFamily="34" charset="0"/>
                  <a:cs typeface="Times New Roman" panose="02020603050405020304" pitchFamily="18" charset="0"/>
                </a:rPr>
                <a:t>rue de Penthièvre 75008 PARIS</a:t>
              </a:r>
              <a:endParaRPr kumimoji="0" lang="fr-FR" sz="619" b="0" i="0" u="none" strike="noStrike" kern="0" cap="none" spc="0" normalizeH="0" baseline="0" noProof="0" dirty="0">
                <a:ln>
                  <a:noFill/>
                </a:ln>
                <a:solidFill>
                  <a:sysClr val="windowText" lastClr="000000"/>
                </a:solidFill>
                <a:effectLst/>
                <a:uLnTx/>
                <a:uFillTx/>
                <a:latin typeface="Trebuchet MS" panose="020B0603020202020204" pitchFamily="34" charset="0"/>
                <a:ea typeface="Trebuchet MS" panose="020B0603020202020204" pitchFamily="34" charset="0"/>
                <a:cs typeface="Times New Roman" panose="02020603050405020304" pitchFamily="18" charset="0"/>
              </a:endParaRPr>
            </a:p>
          </p:txBody>
        </p:sp>
        <p:grpSp>
          <p:nvGrpSpPr>
            <p:cNvPr id="74" name="Groupe 73">
              <a:extLst>
                <a:ext uri="{FF2B5EF4-FFF2-40B4-BE49-F238E27FC236}">
                  <a16:creationId xmlns:a16="http://schemas.microsoft.com/office/drawing/2014/main" id="{DC72E819-6B6F-43DA-9B7C-E32C736880F9}"/>
                </a:ext>
              </a:extLst>
            </p:cNvPr>
            <p:cNvGrpSpPr/>
            <p:nvPr/>
          </p:nvGrpSpPr>
          <p:grpSpPr>
            <a:xfrm>
              <a:off x="10907486" y="5476381"/>
              <a:ext cx="806976" cy="726708"/>
              <a:chOff x="4200407" y="1998133"/>
              <a:chExt cx="4810437" cy="4140279"/>
            </a:xfrm>
          </p:grpSpPr>
          <p:grpSp>
            <p:nvGrpSpPr>
              <p:cNvPr id="75" name="Groupe 74">
                <a:extLst>
                  <a:ext uri="{FF2B5EF4-FFF2-40B4-BE49-F238E27FC236}">
                    <a16:creationId xmlns:a16="http://schemas.microsoft.com/office/drawing/2014/main" id="{0243780F-EE78-425E-B3E8-459785B5F3E5}"/>
                  </a:ext>
                </a:extLst>
              </p:cNvPr>
              <p:cNvGrpSpPr/>
              <p:nvPr/>
            </p:nvGrpSpPr>
            <p:grpSpPr>
              <a:xfrm>
                <a:off x="4200408" y="1998133"/>
                <a:ext cx="4810436" cy="4140279"/>
                <a:chOff x="0" y="0"/>
                <a:chExt cx="2056765" cy="1712595"/>
              </a:xfrm>
            </p:grpSpPr>
            <p:sp>
              <p:nvSpPr>
                <p:cNvPr id="78" name="Shape 754">
                  <a:extLst>
                    <a:ext uri="{FF2B5EF4-FFF2-40B4-BE49-F238E27FC236}">
                      <a16:creationId xmlns:a16="http://schemas.microsoft.com/office/drawing/2014/main" id="{AABC7EF3-B4F4-4A75-9160-5E6FCAE9FE9E}"/>
                    </a:ext>
                  </a:extLst>
                </p:cNvPr>
                <p:cNvSpPr/>
                <p:nvPr/>
              </p:nvSpPr>
              <p:spPr>
                <a:xfrm>
                  <a:off x="0" y="1280160"/>
                  <a:ext cx="553720" cy="428029"/>
                </a:xfrm>
                <a:custGeom>
                  <a:avLst/>
                  <a:gdLst/>
                  <a:ahLst/>
                  <a:cxnLst/>
                  <a:rect l="0" t="0" r="0" b="0"/>
                  <a:pathLst>
                    <a:path w="926414" h="926452">
                      <a:moveTo>
                        <a:pt x="0" y="0"/>
                      </a:moveTo>
                      <a:lnTo>
                        <a:pt x="926414" y="0"/>
                      </a:lnTo>
                      <a:lnTo>
                        <a:pt x="926414" y="926452"/>
                      </a:lnTo>
                      <a:lnTo>
                        <a:pt x="0" y="926452"/>
                      </a:lnTo>
                      <a:lnTo>
                        <a:pt x="0" y="0"/>
                      </a:lnTo>
                    </a:path>
                  </a:pathLst>
                </a:custGeom>
                <a:solidFill>
                  <a:srgbClr val="F2692D">
                    <a:alpha val="27000"/>
                  </a:srgbClr>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79" name="Shape 142">
                  <a:extLst>
                    <a:ext uri="{FF2B5EF4-FFF2-40B4-BE49-F238E27FC236}">
                      <a16:creationId xmlns:a16="http://schemas.microsoft.com/office/drawing/2014/main" id="{20FAACA3-9C02-47DC-AF65-1FCFD78C02E1}"/>
                    </a:ext>
                  </a:extLst>
                </p:cNvPr>
                <p:cNvSpPr/>
                <p:nvPr/>
              </p:nvSpPr>
              <p:spPr>
                <a:xfrm>
                  <a:off x="0" y="0"/>
                  <a:ext cx="1107440" cy="838200"/>
                </a:xfrm>
                <a:custGeom>
                  <a:avLst/>
                  <a:gdLst/>
                  <a:ahLst/>
                  <a:cxnLst/>
                  <a:rect l="0" t="0" r="0" b="0"/>
                  <a:pathLst>
                    <a:path w="1852882" h="1852905">
                      <a:moveTo>
                        <a:pt x="1852882" y="0"/>
                      </a:moveTo>
                      <a:lnTo>
                        <a:pt x="1852882" y="926440"/>
                      </a:lnTo>
                      <a:cubicBezTo>
                        <a:pt x="1597383" y="926440"/>
                        <a:pt x="1379375" y="1017257"/>
                        <a:pt x="1198806" y="1198829"/>
                      </a:cubicBezTo>
                      <a:cubicBezTo>
                        <a:pt x="1017247" y="1379386"/>
                        <a:pt x="926417" y="1597406"/>
                        <a:pt x="926417" y="1852905"/>
                      </a:cubicBezTo>
                      <a:lnTo>
                        <a:pt x="0" y="1852905"/>
                      </a:lnTo>
                      <a:lnTo>
                        <a:pt x="0" y="1852682"/>
                      </a:lnTo>
                      <a:lnTo>
                        <a:pt x="8478" y="1664770"/>
                      </a:lnTo>
                      <a:cubicBezTo>
                        <a:pt x="48090" y="1233929"/>
                        <a:pt x="226342" y="860077"/>
                        <a:pt x="543182" y="543204"/>
                      </a:cubicBezTo>
                      <a:cubicBezTo>
                        <a:pt x="905322" y="181077"/>
                        <a:pt x="1341885" y="0"/>
                        <a:pt x="1852882" y="0"/>
                      </a:cubicBezTo>
                      <a:close/>
                    </a:path>
                  </a:pathLst>
                </a:custGeom>
                <a:solidFill>
                  <a:srgbClr val="FECF12">
                    <a:alpha val="12000"/>
                  </a:srgbClr>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80" name="Shape 143">
                  <a:extLst>
                    <a:ext uri="{FF2B5EF4-FFF2-40B4-BE49-F238E27FC236}">
                      <a16:creationId xmlns:a16="http://schemas.microsoft.com/office/drawing/2014/main" id="{EE7C73ED-E0B7-4EF9-9916-BF5DB1CC0C3F}"/>
                    </a:ext>
                  </a:extLst>
                </p:cNvPr>
                <p:cNvSpPr/>
                <p:nvPr/>
              </p:nvSpPr>
              <p:spPr>
                <a:xfrm>
                  <a:off x="1104900" y="0"/>
                  <a:ext cx="951865" cy="1712595"/>
                </a:xfrm>
                <a:custGeom>
                  <a:avLst/>
                  <a:gdLst/>
                  <a:ahLst/>
                  <a:cxnLst/>
                  <a:rect l="0" t="0" r="0" b="0"/>
                  <a:pathLst>
                    <a:path w="1592936" h="3705796">
                      <a:moveTo>
                        <a:pt x="0" y="0"/>
                      </a:moveTo>
                      <a:cubicBezTo>
                        <a:pt x="512064" y="0"/>
                        <a:pt x="949147" y="181089"/>
                        <a:pt x="1311262" y="543217"/>
                      </a:cubicBezTo>
                      <a:cubicBezTo>
                        <a:pt x="1422235" y="654495"/>
                        <a:pt x="1516075" y="772846"/>
                        <a:pt x="1592936" y="898195"/>
                      </a:cubicBezTo>
                      <a:lnTo>
                        <a:pt x="1592936" y="2809063"/>
                      </a:lnTo>
                      <a:cubicBezTo>
                        <a:pt x="1516075" y="2934500"/>
                        <a:pt x="1422235" y="3052902"/>
                        <a:pt x="1311262" y="3164180"/>
                      </a:cubicBezTo>
                      <a:cubicBezTo>
                        <a:pt x="949147" y="3525266"/>
                        <a:pt x="512064" y="3705796"/>
                        <a:pt x="0" y="3705796"/>
                      </a:cubicBezTo>
                      <a:lnTo>
                        <a:pt x="0" y="2779357"/>
                      </a:lnTo>
                      <a:cubicBezTo>
                        <a:pt x="255512" y="2779357"/>
                        <a:pt x="473520" y="2688565"/>
                        <a:pt x="654050" y="2506967"/>
                      </a:cubicBezTo>
                      <a:cubicBezTo>
                        <a:pt x="835647" y="2326424"/>
                        <a:pt x="926440" y="2108416"/>
                        <a:pt x="926440" y="1852905"/>
                      </a:cubicBezTo>
                      <a:cubicBezTo>
                        <a:pt x="926440" y="1597406"/>
                        <a:pt x="835647" y="1379385"/>
                        <a:pt x="654050" y="1198842"/>
                      </a:cubicBezTo>
                      <a:cubicBezTo>
                        <a:pt x="473520" y="1017270"/>
                        <a:pt x="255512" y="926452"/>
                        <a:pt x="0" y="926452"/>
                      </a:cubicBezTo>
                      <a:lnTo>
                        <a:pt x="0" y="0"/>
                      </a:lnTo>
                      <a:close/>
                    </a:path>
                  </a:pathLst>
                </a:custGeom>
                <a:solidFill>
                  <a:srgbClr val="005489">
                    <a:alpha val="19000"/>
                  </a:srgbClr>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sysClr val="windowText" lastClr="000000"/>
                    </a:solidFill>
                    <a:effectLst/>
                    <a:uLnTx/>
                    <a:uFillTx/>
                    <a:latin typeface="Calibri" panose="020F0502020204030204"/>
                    <a:ea typeface="+mn-ea"/>
                    <a:cs typeface="+mn-cs"/>
                  </a:endParaRPr>
                </a:p>
              </p:txBody>
            </p:sp>
          </p:grpSp>
          <p:sp>
            <p:nvSpPr>
              <p:cNvPr id="76" name="Rectangle 75">
                <a:extLst>
                  <a:ext uri="{FF2B5EF4-FFF2-40B4-BE49-F238E27FC236}">
                    <a16:creationId xmlns:a16="http://schemas.microsoft.com/office/drawing/2014/main" id="{5905246A-EBEC-4659-808D-01AA2A2774B3}"/>
                  </a:ext>
                </a:extLst>
              </p:cNvPr>
              <p:cNvSpPr/>
              <p:nvPr/>
            </p:nvSpPr>
            <p:spPr>
              <a:xfrm>
                <a:off x="6802889" y="5304527"/>
                <a:ext cx="1079820" cy="522009"/>
              </a:xfrm>
              <a:prstGeom prst="rect">
                <a:avLst/>
              </a:prstGeom>
              <a:solidFill>
                <a:schemeClr val="accent1">
                  <a:lumMod val="20000"/>
                  <a:lumOff val="80000"/>
                  <a:alpha val="18824"/>
                </a:schemeClr>
              </a:solidFill>
              <a:ln>
                <a:noFill/>
                <a:prstDash val="sysDot"/>
              </a:ln>
            </p:spPr>
            <p:style>
              <a:lnRef idx="2">
                <a:schemeClr val="accent1"/>
              </a:lnRef>
              <a:fillRef idx="1">
                <a:schemeClr val="lt1"/>
              </a:fillRef>
              <a:effectRef idx="0">
                <a:schemeClr val="accent1"/>
              </a:effectRef>
              <a:fontRef idx="minor">
                <a:schemeClr val="dk1"/>
              </a:fontRef>
            </p:style>
            <p:txBody>
              <a:bodyPr rtlCol="0" anchor="ctr"/>
              <a:lstStyle/>
              <a:p>
                <a:pPr marL="0" marR="0" lvl="0" indent="0" algn="ctr" defTabSz="514362" rtl="0" eaLnBrk="1" fontAlgn="auto" latinLnBrk="0" hangingPunct="1">
                  <a:lnSpc>
                    <a:spcPct val="100000"/>
                  </a:lnSpc>
                  <a:spcBef>
                    <a:spcPts val="0"/>
                  </a:spcBef>
                  <a:spcAft>
                    <a:spcPts val="0"/>
                  </a:spcAft>
                  <a:buClrTx/>
                  <a:buSzTx/>
                  <a:buFontTx/>
                  <a:buNone/>
                  <a:tabLst/>
                  <a:defRPr/>
                </a:pPr>
                <a:endParaRPr kumimoji="0" lang="fr-FR" sz="788" b="1" i="0" u="none" strike="noStrike" kern="1200" cap="none" spc="0" normalizeH="0" baseline="0" noProof="0" dirty="0">
                  <a:ln>
                    <a:noFill/>
                  </a:ln>
                  <a:solidFill>
                    <a:srgbClr val="4472C4">
                      <a:lumMod val="75000"/>
                    </a:srgbClr>
                  </a:solidFill>
                  <a:effectLst/>
                  <a:uLnTx/>
                  <a:uFillTx/>
                  <a:latin typeface="Calibri" panose="020F0502020204030204"/>
                  <a:ea typeface="+mn-ea"/>
                  <a:cs typeface="+mn-cs"/>
                </a:endParaRPr>
              </a:p>
            </p:txBody>
          </p:sp>
          <p:sp>
            <p:nvSpPr>
              <p:cNvPr id="77" name="Rectangle 76">
                <a:extLst>
                  <a:ext uri="{FF2B5EF4-FFF2-40B4-BE49-F238E27FC236}">
                    <a16:creationId xmlns:a16="http://schemas.microsoft.com/office/drawing/2014/main" id="{41D1D6D6-4DB8-42F8-9DBB-EA25DD9B15B5}"/>
                  </a:ext>
                </a:extLst>
              </p:cNvPr>
              <p:cNvSpPr/>
              <p:nvPr/>
            </p:nvSpPr>
            <p:spPr>
              <a:xfrm>
                <a:off x="4200407" y="5446523"/>
                <a:ext cx="1278626" cy="503260"/>
              </a:xfrm>
              <a:prstGeom prst="rect">
                <a:avLst/>
              </a:prstGeom>
              <a:solidFill>
                <a:srgbClr val="FAD9C2">
                  <a:alpha val="89020"/>
                </a:srgbClr>
              </a:solidFill>
              <a:ln>
                <a:noFill/>
                <a:prstDash val="sysDot"/>
              </a:ln>
            </p:spPr>
            <p:style>
              <a:lnRef idx="2">
                <a:schemeClr val="accent4"/>
              </a:lnRef>
              <a:fillRef idx="1">
                <a:schemeClr val="lt1"/>
              </a:fillRef>
              <a:effectRef idx="0">
                <a:schemeClr val="accent4"/>
              </a:effectRef>
              <a:fontRef idx="minor">
                <a:schemeClr val="dk1"/>
              </a:fontRef>
            </p:style>
            <p:txBody>
              <a:bodyPr rtlCol="0" anchor="ctr"/>
              <a:lstStyle/>
              <a:p>
                <a:pPr marL="0" marR="0" lvl="0" indent="0" algn="ctr" defTabSz="514362" rtl="0" eaLnBrk="1" fontAlgn="auto" latinLnBrk="0" hangingPunct="1">
                  <a:lnSpc>
                    <a:spcPct val="100000"/>
                  </a:lnSpc>
                  <a:spcBef>
                    <a:spcPts val="0"/>
                  </a:spcBef>
                  <a:spcAft>
                    <a:spcPts val="0"/>
                  </a:spcAft>
                  <a:buClrTx/>
                  <a:buSzTx/>
                  <a:buFontTx/>
                  <a:buNone/>
                  <a:tabLst/>
                  <a:defRPr/>
                </a:pPr>
                <a:endParaRPr kumimoji="0" lang="fr-FR" sz="788" b="1" i="0" u="none" strike="noStrike" kern="1200" cap="none" spc="0" normalizeH="0" baseline="0" noProof="0" dirty="0">
                  <a:ln>
                    <a:noFill/>
                  </a:ln>
                  <a:solidFill>
                    <a:srgbClr val="ED7D31">
                      <a:lumMod val="75000"/>
                    </a:srgbClr>
                  </a:solidFill>
                  <a:effectLst/>
                  <a:uLnTx/>
                  <a:uFillTx/>
                  <a:latin typeface="Calibri" panose="020F0502020204030204"/>
                  <a:ea typeface="+mn-ea"/>
                  <a:cs typeface="Arial" panose="020B0604020202020204" pitchFamily="34" charset="0"/>
                </a:endParaRPr>
              </a:p>
            </p:txBody>
          </p:sp>
        </p:grpSp>
      </p:grpSp>
      <p:sp>
        <p:nvSpPr>
          <p:cNvPr id="4" name="Espace réservé du numéro de diapositive 3">
            <a:extLst>
              <a:ext uri="{FF2B5EF4-FFF2-40B4-BE49-F238E27FC236}">
                <a16:creationId xmlns:a16="http://schemas.microsoft.com/office/drawing/2014/main" id="{50A7CC91-1C86-4F73-B7C5-3303FB02E73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F03119A-0BE3-41EF-8F02-0FB1AD90FDFF}" type="slidenum">
              <a:rPr kumimoji="0" lang="fr-FR" sz="9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r-FR" sz="9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0" name="ZoneTexte 39">
            <a:extLst>
              <a:ext uri="{FF2B5EF4-FFF2-40B4-BE49-F238E27FC236}">
                <a16:creationId xmlns:a16="http://schemas.microsoft.com/office/drawing/2014/main" id="{C5A2C691-0919-4E73-A5A3-26F272C118E5}"/>
              </a:ext>
            </a:extLst>
          </p:cNvPr>
          <p:cNvSpPr txBox="1"/>
          <p:nvPr/>
        </p:nvSpPr>
        <p:spPr>
          <a:xfrm>
            <a:off x="254180" y="1871203"/>
            <a:ext cx="6486998" cy="659155"/>
          </a:xfrm>
          <a:prstGeom prst="rect">
            <a:avLst/>
          </a:prstGeom>
          <a:noFill/>
        </p:spPr>
        <p:txBody>
          <a:bodyPr wrap="square">
            <a:spAutoFit/>
          </a:bodyPr>
          <a:lstStyle/>
          <a:p>
            <a:pPr marL="8966" marR="0" lvl="0" indent="0" algn="ctr" defTabSz="914400" rtl="0" eaLnBrk="1" fontAlgn="auto" latinLnBrk="0" hangingPunct="1">
              <a:lnSpc>
                <a:spcPct val="100000"/>
              </a:lnSpc>
              <a:spcBef>
                <a:spcPts val="71"/>
              </a:spcBef>
              <a:spcAft>
                <a:spcPts val="0"/>
              </a:spcAft>
              <a:buClrTx/>
              <a:buSzTx/>
              <a:buFontTx/>
              <a:buNone/>
              <a:tabLst/>
              <a:defRPr/>
            </a:pPr>
            <a:r>
              <a:rPr kumimoji="0" lang="fr-FR" sz="1800" b="1" i="0" u="none" strike="noStrike" kern="0" cap="none" spc="-4" normalizeH="0" baseline="0" noProof="0" dirty="0">
                <a:ln>
                  <a:noFill/>
                </a:ln>
                <a:solidFill>
                  <a:srgbClr val="00007F"/>
                </a:solidFill>
                <a:effectLst/>
                <a:uLnTx/>
                <a:uFillTx/>
                <a:latin typeface="Calibri" panose="020F0502020204030204"/>
                <a:ea typeface="+mn-ea"/>
                <a:cs typeface="+mn-cs"/>
              </a:rPr>
              <a:t>Module 1 « De l’histoire cristalline au métier de </a:t>
            </a:r>
            <a:r>
              <a:rPr kumimoji="0" lang="fr-FR" sz="1800" b="1" i="0" u="none" strike="noStrike" kern="0" cap="none" spc="-4" normalizeH="0" baseline="0" noProof="0" dirty="0" err="1">
                <a:ln>
                  <a:noFill/>
                </a:ln>
                <a:solidFill>
                  <a:srgbClr val="00007F"/>
                </a:solidFill>
                <a:effectLst/>
                <a:uLnTx/>
                <a:uFillTx/>
                <a:latin typeface="Calibri" panose="020F0502020204030204"/>
                <a:ea typeface="+mn-ea"/>
                <a:cs typeface="+mn-cs"/>
              </a:rPr>
              <a:t>Lithothérapeute</a:t>
            </a:r>
            <a:r>
              <a:rPr kumimoji="0" lang="fr-FR" sz="1800" b="1" i="0" u="none" strike="noStrike" kern="0" cap="none" spc="-4" normalizeH="0" baseline="0" noProof="0" dirty="0">
                <a:ln>
                  <a:noFill/>
                </a:ln>
                <a:solidFill>
                  <a:srgbClr val="00007F"/>
                </a:solidFill>
                <a:effectLst/>
                <a:uLnTx/>
                <a:uFillTx/>
                <a:latin typeface="Calibri" panose="020F0502020204030204"/>
                <a:ea typeface="+mn-ea"/>
                <a:cs typeface="+mn-cs"/>
              </a:rPr>
              <a:t> » </a:t>
            </a:r>
          </a:p>
          <a:p>
            <a:pPr marL="8966" marR="0" lvl="0" indent="0" algn="ctr" defTabSz="914400" rtl="0" eaLnBrk="1" fontAlgn="auto" latinLnBrk="0" hangingPunct="1">
              <a:lnSpc>
                <a:spcPct val="100000"/>
              </a:lnSpc>
              <a:spcBef>
                <a:spcPts val="71"/>
              </a:spcBef>
              <a:spcAft>
                <a:spcPts val="0"/>
              </a:spcAft>
              <a:buClrTx/>
              <a:buSzTx/>
              <a:buFontTx/>
              <a:buNone/>
              <a:tabLst/>
              <a:defRPr/>
            </a:pPr>
            <a:r>
              <a:rPr kumimoji="0" lang="fr-FR" sz="1800" b="1" i="0" u="none" strike="noStrike" kern="0" cap="none" spc="-4" normalizeH="0" baseline="0" noProof="0" dirty="0">
                <a:ln>
                  <a:noFill/>
                </a:ln>
                <a:solidFill>
                  <a:srgbClr val="00007F"/>
                </a:solidFill>
                <a:effectLst/>
                <a:uLnTx/>
                <a:uFillTx/>
                <a:latin typeface="Calibri" panose="020F0502020204030204"/>
                <a:ea typeface="+mn-ea"/>
                <a:cs typeface="+mn-cs"/>
              </a:rPr>
              <a:t>Partie 1 – « Histoire cristalline »</a:t>
            </a:r>
          </a:p>
        </p:txBody>
      </p:sp>
      <p:sp>
        <p:nvSpPr>
          <p:cNvPr id="32" name="object 3">
            <a:extLst>
              <a:ext uri="{FF2B5EF4-FFF2-40B4-BE49-F238E27FC236}">
                <a16:creationId xmlns:a16="http://schemas.microsoft.com/office/drawing/2014/main" id="{CC4C9793-BCC8-4187-A253-D17A22D64820}"/>
              </a:ext>
            </a:extLst>
          </p:cNvPr>
          <p:cNvSpPr/>
          <p:nvPr/>
        </p:nvSpPr>
        <p:spPr>
          <a:xfrm>
            <a:off x="758506" y="2767521"/>
            <a:ext cx="5564332" cy="77018"/>
          </a:xfrm>
          <a:custGeom>
            <a:avLst/>
            <a:gdLst/>
            <a:ahLst/>
            <a:cxnLst/>
            <a:rect l="l" t="t" r="r" b="b"/>
            <a:pathLst>
              <a:path w="9000490">
                <a:moveTo>
                  <a:pt x="0" y="0"/>
                </a:moveTo>
                <a:lnTo>
                  <a:pt x="9000490" y="0"/>
                </a:lnTo>
              </a:path>
            </a:pathLst>
          </a:custGeom>
          <a:ln w="35941">
            <a:solidFill>
              <a:srgbClr val="00007F"/>
            </a:solidFill>
          </a:ln>
        </p:spPr>
        <p:txBody>
          <a:bodyPr wrap="square" lIns="0" tIns="0" rIns="0" bIns="0" rtlCol="0"/>
          <a:lstStyle/>
          <a:p>
            <a:pPr marL="0" marR="0" lvl="0" indent="0" algn="l" defTabSz="645537" rtl="0" eaLnBrk="1" fontAlgn="auto" latinLnBrk="0" hangingPunct="1">
              <a:lnSpc>
                <a:spcPct val="100000"/>
              </a:lnSpc>
              <a:spcBef>
                <a:spcPts val="0"/>
              </a:spcBef>
              <a:spcAft>
                <a:spcPts val="0"/>
              </a:spcAft>
              <a:buClrTx/>
              <a:buSzTx/>
              <a:buFontTx/>
              <a:buNone/>
              <a:tabLst/>
              <a:defRPr/>
            </a:pPr>
            <a:endParaRPr kumimoji="0" sz="1270" b="0" i="0" u="none" strike="noStrike" kern="0" cap="none" spc="0" normalizeH="0" baseline="0" noProof="0">
              <a:ln>
                <a:noFill/>
              </a:ln>
              <a:solidFill>
                <a:prstClr val="black"/>
              </a:solidFill>
              <a:effectLst/>
              <a:uLnTx/>
              <a:uFillTx/>
              <a:latin typeface="Calibri" panose="020F0502020204030204"/>
              <a:ea typeface="+mn-ea"/>
              <a:cs typeface="+mn-cs"/>
            </a:endParaRPr>
          </a:p>
        </p:txBody>
      </p:sp>
      <p:sp>
        <p:nvSpPr>
          <p:cNvPr id="39" name="ZoneTexte 38">
            <a:extLst>
              <a:ext uri="{FF2B5EF4-FFF2-40B4-BE49-F238E27FC236}">
                <a16:creationId xmlns:a16="http://schemas.microsoft.com/office/drawing/2014/main" id="{1939C092-CBBC-4531-B45E-ED08C382A23A}"/>
              </a:ext>
            </a:extLst>
          </p:cNvPr>
          <p:cNvSpPr txBox="1"/>
          <p:nvPr/>
        </p:nvSpPr>
        <p:spPr>
          <a:xfrm>
            <a:off x="658079" y="6113857"/>
            <a:ext cx="5687854" cy="646331"/>
          </a:xfrm>
          <a:prstGeom prst="rect">
            <a:avLst/>
          </a:prstGeom>
          <a:noFill/>
          <a:ln>
            <a:noFill/>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hlinkClick r:id="rId2"/>
              </a:rPr>
              <a:t>Les plus grandes prédictions d’Edgar </a:t>
            </a:r>
            <a:r>
              <a:rPr kumimoji="0" lang="fr-FR" sz="1800" b="0" i="0" u="none" strike="noStrike" kern="1200" cap="none" spc="0" normalizeH="0" baseline="0" noProof="0" dirty="0" err="1">
                <a:ln>
                  <a:noFill/>
                </a:ln>
                <a:solidFill>
                  <a:prstClr val="black"/>
                </a:solidFill>
                <a:effectLst/>
                <a:uLnTx/>
                <a:uFillTx/>
                <a:latin typeface="Calibri" panose="020F0502020204030204"/>
                <a:ea typeface="+mn-ea"/>
                <a:cs typeface="+mn-cs"/>
                <a:hlinkClick r:id="rId2"/>
              </a:rPr>
              <a:t>Cayce</a:t>
            </a: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hlinkClick r:id="rId2"/>
              </a:rPr>
              <a:t> – </a:t>
            </a:r>
            <a:r>
              <a:rPr kumimoji="0" lang="fr-FR" sz="1800" b="0" i="0" u="none" strike="noStrike" kern="1200" cap="none" spc="0" normalizeH="0" baseline="0" noProof="0" dirty="0" err="1">
                <a:ln>
                  <a:noFill/>
                </a:ln>
                <a:solidFill>
                  <a:prstClr val="black"/>
                </a:solidFill>
                <a:effectLst/>
                <a:uLnTx/>
                <a:uFillTx/>
                <a:latin typeface="Calibri" panose="020F0502020204030204"/>
                <a:ea typeface="+mn-ea"/>
                <a:cs typeface="+mn-cs"/>
                <a:hlinkClick r:id="rId2"/>
              </a:rPr>
              <a:t>Michelduchaine</a:t>
            </a:r>
            <a:endPar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1" name="ZoneTexte 40">
            <a:extLst>
              <a:ext uri="{FF2B5EF4-FFF2-40B4-BE49-F238E27FC236}">
                <a16:creationId xmlns:a16="http://schemas.microsoft.com/office/drawing/2014/main" id="{9651F9A4-F241-4863-B50C-B2CF5F0E7C6D}"/>
              </a:ext>
            </a:extLst>
          </p:cNvPr>
          <p:cNvSpPr txBox="1"/>
          <p:nvPr/>
        </p:nvSpPr>
        <p:spPr>
          <a:xfrm>
            <a:off x="658079" y="5407962"/>
            <a:ext cx="5915025" cy="523220"/>
          </a:xfrm>
          <a:prstGeom prst="rect">
            <a:avLst/>
          </a:prstGeom>
          <a:noFill/>
        </p:spPr>
        <p:txBody>
          <a:bodyPr wrap="square">
            <a:spAutoFit/>
          </a:bodyPr>
          <a:lstStyle/>
          <a:p>
            <a:pPr marL="0" marR="0" lvl="0" indent="0" algn="l" defTabSz="514350" rtl="0" eaLnBrk="1" fontAlgn="auto" latinLnBrk="0" hangingPunct="1">
              <a:lnSpc>
                <a:spcPct val="100000"/>
              </a:lnSpc>
              <a:spcBef>
                <a:spcPts val="0"/>
              </a:spcBef>
              <a:spcAft>
                <a:spcPts val="0"/>
              </a:spcAft>
              <a:buClrTx/>
              <a:buSzTx/>
              <a:buFontTx/>
              <a:buNone/>
              <a:tabLst/>
              <a:defRPr/>
            </a:pPr>
            <a:r>
              <a:rPr kumimoji="0" lang="fr-FR" sz="1400" b="0" i="0" u="none" strike="noStrike" kern="1200" cap="none" spc="0" normalizeH="0" baseline="0" noProof="0" dirty="0">
                <a:ln>
                  <a:noFill/>
                </a:ln>
                <a:solidFill>
                  <a:srgbClr val="00007F"/>
                </a:solidFill>
                <a:effectLst/>
                <a:uLnTx/>
                <a:uFillTx/>
                <a:latin typeface="Calibri" panose="020F0502020204030204"/>
                <a:ea typeface="+mn-ea"/>
                <a:cs typeface="+mn-cs"/>
              </a:rPr>
              <a:t>Article de « Michelduchaine.com » : Auteur : Michel </a:t>
            </a:r>
            <a:r>
              <a:rPr kumimoji="0" lang="fr-FR" sz="1400" b="0" i="0" u="none" strike="noStrike" kern="1200" cap="none" spc="0" normalizeH="0" baseline="0" noProof="0" dirty="0" err="1">
                <a:ln>
                  <a:noFill/>
                </a:ln>
                <a:solidFill>
                  <a:srgbClr val="00007F"/>
                </a:solidFill>
                <a:effectLst/>
                <a:uLnTx/>
                <a:uFillTx/>
                <a:latin typeface="Calibri" panose="020F0502020204030204"/>
                <a:ea typeface="+mn-ea"/>
                <a:cs typeface="+mn-cs"/>
              </a:rPr>
              <a:t>Duchaine</a:t>
            </a:r>
            <a:r>
              <a:rPr kumimoji="0" lang="fr-FR" sz="1400" b="0" i="0" u="none" strike="noStrike" kern="1200" cap="none" spc="0" normalizeH="0" baseline="0" noProof="0" dirty="0">
                <a:ln>
                  <a:noFill/>
                </a:ln>
                <a:solidFill>
                  <a:srgbClr val="00007F"/>
                </a:solidFill>
                <a:effectLst/>
                <a:uLnTx/>
                <a:uFillTx/>
                <a:latin typeface="Calibri" panose="020F0502020204030204"/>
                <a:ea typeface="+mn-ea"/>
                <a:cs typeface="+mn-cs"/>
              </a:rPr>
              <a:t> – 28/08/2014 – pas de mise à jour : Les plus grandes prédictions d’Edgar </a:t>
            </a:r>
            <a:r>
              <a:rPr kumimoji="0" lang="fr-FR" sz="1400" b="0" i="0" u="none" strike="noStrike" kern="1200" cap="none" spc="0" normalizeH="0" baseline="0" noProof="0" dirty="0" err="1">
                <a:ln>
                  <a:noFill/>
                </a:ln>
                <a:solidFill>
                  <a:srgbClr val="00007F"/>
                </a:solidFill>
                <a:effectLst/>
                <a:uLnTx/>
                <a:uFillTx/>
                <a:latin typeface="Calibri" panose="020F0502020204030204"/>
                <a:ea typeface="+mn-ea"/>
                <a:cs typeface="+mn-cs"/>
              </a:rPr>
              <a:t>Cayce</a:t>
            </a:r>
            <a:r>
              <a:rPr kumimoji="0" lang="fr-FR" sz="1400" b="0" i="0" u="none" strike="noStrike" kern="1200" cap="none" spc="0" normalizeH="0" baseline="0" noProof="0" dirty="0">
                <a:ln>
                  <a:noFill/>
                </a:ln>
                <a:solidFill>
                  <a:srgbClr val="00007F"/>
                </a:solidFill>
                <a:effectLst/>
                <a:uLnTx/>
                <a:uFillTx/>
                <a:latin typeface="Calibri" panose="020F0502020204030204"/>
                <a:ea typeface="+mn-ea"/>
                <a:cs typeface="+mn-cs"/>
              </a:rPr>
              <a:t>  </a:t>
            </a:r>
          </a:p>
        </p:txBody>
      </p:sp>
      <p:pic>
        <p:nvPicPr>
          <p:cNvPr id="122" name="Graphique 121" descr="Badge avec un remplissage uni">
            <a:extLst>
              <a:ext uri="{FF2B5EF4-FFF2-40B4-BE49-F238E27FC236}">
                <a16:creationId xmlns:a16="http://schemas.microsoft.com/office/drawing/2014/main" id="{7C4B6C6E-CDFD-4D16-B5B0-EAD0D5EB7F8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06433" y="4580000"/>
            <a:ext cx="723941" cy="723941"/>
          </a:xfrm>
          <a:prstGeom prst="rect">
            <a:avLst/>
          </a:prstGeom>
        </p:spPr>
      </p:pic>
      <p:grpSp>
        <p:nvGrpSpPr>
          <p:cNvPr id="6" name="Groupe 5">
            <a:extLst>
              <a:ext uri="{FF2B5EF4-FFF2-40B4-BE49-F238E27FC236}">
                <a16:creationId xmlns:a16="http://schemas.microsoft.com/office/drawing/2014/main" id="{8FFAF735-193F-4EA8-A321-27FD62CCC933}"/>
              </a:ext>
            </a:extLst>
          </p:cNvPr>
          <p:cNvGrpSpPr/>
          <p:nvPr/>
        </p:nvGrpSpPr>
        <p:grpSpPr>
          <a:xfrm>
            <a:off x="0" y="-7269"/>
            <a:ext cx="6853489" cy="1509576"/>
            <a:chOff x="0" y="-7269"/>
            <a:chExt cx="6853489" cy="1509576"/>
          </a:xfrm>
        </p:grpSpPr>
        <p:grpSp>
          <p:nvGrpSpPr>
            <p:cNvPr id="3" name="Groupe 2">
              <a:extLst>
                <a:ext uri="{FF2B5EF4-FFF2-40B4-BE49-F238E27FC236}">
                  <a16:creationId xmlns:a16="http://schemas.microsoft.com/office/drawing/2014/main" id="{08E0CCC9-67CC-447F-A5CE-FA75D0E44B95}"/>
                </a:ext>
              </a:extLst>
            </p:cNvPr>
            <p:cNvGrpSpPr/>
            <p:nvPr/>
          </p:nvGrpSpPr>
          <p:grpSpPr>
            <a:xfrm>
              <a:off x="0" y="-7269"/>
              <a:ext cx="6853489" cy="1509576"/>
              <a:chOff x="-16278" y="817111"/>
              <a:chExt cx="6853489" cy="1509576"/>
            </a:xfrm>
          </p:grpSpPr>
          <p:sp>
            <p:nvSpPr>
              <p:cNvPr id="2" name="Rectangle 1">
                <a:extLst>
                  <a:ext uri="{FF2B5EF4-FFF2-40B4-BE49-F238E27FC236}">
                    <a16:creationId xmlns:a16="http://schemas.microsoft.com/office/drawing/2014/main" id="{7E7DEAF4-EDDB-478B-BD14-89FF8B305C82}"/>
                  </a:ext>
                </a:extLst>
              </p:cNvPr>
              <p:cNvSpPr/>
              <p:nvPr/>
            </p:nvSpPr>
            <p:spPr>
              <a:xfrm>
                <a:off x="-16278" y="817111"/>
                <a:ext cx="2744443" cy="1509575"/>
              </a:xfrm>
              <a:prstGeom prst="rect">
                <a:avLst/>
              </a:prstGeom>
              <a:solidFill>
                <a:srgbClr val="E6EDF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3" name="Image 122">
                <a:extLst>
                  <a:ext uri="{FF2B5EF4-FFF2-40B4-BE49-F238E27FC236}">
                    <a16:creationId xmlns:a16="http://schemas.microsoft.com/office/drawing/2014/main" id="{5EA4B76D-A12D-45C9-8B55-0710F571BBA2}"/>
                  </a:ext>
                </a:extLst>
              </p:cNvPr>
              <p:cNvPicPr>
                <a:picLocks noChangeAspect="1"/>
              </p:cNvPicPr>
              <p:nvPr/>
            </p:nvPicPr>
            <p:blipFill>
              <a:blip r:embed="rId5">
                <a:extLst>
                  <a:ext uri="{BEBA8EAE-BF5A-486C-A8C5-ECC9F3942E4B}">
                    <a14:imgProps xmlns:a14="http://schemas.microsoft.com/office/drawing/2010/main">
                      <a14:imgLayer r:embed="rId6">
                        <a14:imgEffect>
                          <a14:colorTemperature colorTemp="5300"/>
                        </a14:imgEffect>
                      </a14:imgLayer>
                    </a14:imgProps>
                  </a:ext>
                </a:extLst>
              </a:blip>
              <a:stretch>
                <a:fillRect/>
              </a:stretch>
            </p:blipFill>
            <p:spPr>
              <a:xfrm flipH="1">
                <a:off x="2725817" y="826941"/>
                <a:ext cx="4111394" cy="1499746"/>
              </a:xfrm>
              <a:prstGeom prst="rect">
                <a:avLst/>
              </a:prstGeom>
            </p:spPr>
          </p:pic>
        </p:grpSp>
        <p:grpSp>
          <p:nvGrpSpPr>
            <p:cNvPr id="42" name="Groupe 41">
              <a:extLst>
                <a:ext uri="{FF2B5EF4-FFF2-40B4-BE49-F238E27FC236}">
                  <a16:creationId xmlns:a16="http://schemas.microsoft.com/office/drawing/2014/main" id="{D8840B58-6ED7-435B-ABEA-85B428BF5887}"/>
                </a:ext>
              </a:extLst>
            </p:cNvPr>
            <p:cNvGrpSpPr/>
            <p:nvPr/>
          </p:nvGrpSpPr>
          <p:grpSpPr>
            <a:xfrm>
              <a:off x="889738" y="375487"/>
              <a:ext cx="1058761" cy="617793"/>
              <a:chOff x="0" y="0"/>
              <a:chExt cx="2701318" cy="1524850"/>
            </a:xfrm>
          </p:grpSpPr>
          <p:sp>
            <p:nvSpPr>
              <p:cNvPr id="43" name="Shape 80">
                <a:extLst>
                  <a:ext uri="{FF2B5EF4-FFF2-40B4-BE49-F238E27FC236}">
                    <a16:creationId xmlns:a16="http://schemas.microsoft.com/office/drawing/2014/main" id="{E090D39E-4E45-4590-8685-27D6B8D58A7E}"/>
                  </a:ext>
                </a:extLst>
              </p:cNvPr>
              <p:cNvSpPr/>
              <p:nvPr/>
            </p:nvSpPr>
            <p:spPr>
              <a:xfrm>
                <a:off x="0" y="1106275"/>
                <a:ext cx="148831" cy="305037"/>
              </a:xfrm>
              <a:custGeom>
                <a:avLst/>
                <a:gdLst/>
                <a:ahLst/>
                <a:cxnLst/>
                <a:rect l="0" t="0" r="0" b="0"/>
                <a:pathLst>
                  <a:path w="148831" h="305062">
                    <a:moveTo>
                      <a:pt x="148831" y="0"/>
                    </a:moveTo>
                    <a:lnTo>
                      <a:pt x="148831" y="70156"/>
                    </a:lnTo>
                    <a:lnTo>
                      <a:pt x="96596" y="177402"/>
                    </a:lnTo>
                    <a:lnTo>
                      <a:pt x="148831" y="177402"/>
                    </a:lnTo>
                    <a:lnTo>
                      <a:pt x="148831" y="219947"/>
                    </a:lnTo>
                    <a:lnTo>
                      <a:pt x="75959" y="219947"/>
                    </a:lnTo>
                    <a:lnTo>
                      <a:pt x="40640" y="292717"/>
                    </a:lnTo>
                    <a:cubicBezTo>
                      <a:pt x="39637" y="294851"/>
                      <a:pt x="38227" y="296909"/>
                      <a:pt x="36386" y="298890"/>
                    </a:cubicBezTo>
                    <a:cubicBezTo>
                      <a:pt x="32131" y="303005"/>
                      <a:pt x="27089" y="305062"/>
                      <a:pt x="21273" y="305062"/>
                    </a:cubicBezTo>
                    <a:cubicBezTo>
                      <a:pt x="15316" y="305062"/>
                      <a:pt x="10274" y="302966"/>
                      <a:pt x="6172" y="298788"/>
                    </a:cubicBezTo>
                    <a:cubicBezTo>
                      <a:pt x="2057" y="294597"/>
                      <a:pt x="0" y="289594"/>
                      <a:pt x="0" y="283777"/>
                    </a:cubicBezTo>
                    <a:cubicBezTo>
                      <a:pt x="0" y="279662"/>
                      <a:pt x="1067" y="275992"/>
                      <a:pt x="3188" y="272715"/>
                    </a:cubicBezTo>
                    <a:lnTo>
                      <a:pt x="129362" y="12721"/>
                    </a:lnTo>
                    <a:cubicBezTo>
                      <a:pt x="130353" y="10447"/>
                      <a:pt x="131839" y="8314"/>
                      <a:pt x="133833" y="6333"/>
                    </a:cubicBezTo>
                    <a:lnTo>
                      <a:pt x="148831" y="0"/>
                    </a:lnTo>
                    <a:close/>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44" name="Shape 81">
                <a:extLst>
                  <a:ext uri="{FF2B5EF4-FFF2-40B4-BE49-F238E27FC236}">
                    <a16:creationId xmlns:a16="http://schemas.microsoft.com/office/drawing/2014/main" id="{21ECA353-ED52-4091-87C7-9E0C9A7CEC38}"/>
                  </a:ext>
                </a:extLst>
              </p:cNvPr>
              <p:cNvSpPr/>
              <p:nvPr/>
            </p:nvSpPr>
            <p:spPr>
              <a:xfrm>
                <a:off x="148831" y="1106232"/>
                <a:ext cx="149047" cy="305080"/>
              </a:xfrm>
              <a:custGeom>
                <a:avLst/>
                <a:gdLst/>
                <a:ahLst/>
                <a:cxnLst/>
                <a:rect l="0" t="0" r="0" b="0"/>
                <a:pathLst>
                  <a:path w="149047" h="305105">
                    <a:moveTo>
                      <a:pt x="102" y="0"/>
                    </a:moveTo>
                    <a:cubicBezTo>
                      <a:pt x="5918" y="0"/>
                      <a:pt x="10960" y="2121"/>
                      <a:pt x="15215" y="6376"/>
                    </a:cubicBezTo>
                    <a:cubicBezTo>
                      <a:pt x="16917" y="8077"/>
                      <a:pt x="18263" y="9919"/>
                      <a:pt x="19253" y="11900"/>
                    </a:cubicBezTo>
                    <a:lnTo>
                      <a:pt x="145428" y="271907"/>
                    </a:lnTo>
                    <a:cubicBezTo>
                      <a:pt x="147841" y="275311"/>
                      <a:pt x="149047" y="279286"/>
                      <a:pt x="149047" y="283820"/>
                    </a:cubicBezTo>
                    <a:cubicBezTo>
                      <a:pt x="149047" y="289637"/>
                      <a:pt x="146952" y="294640"/>
                      <a:pt x="142773" y="298831"/>
                    </a:cubicBezTo>
                    <a:cubicBezTo>
                      <a:pt x="138582" y="303009"/>
                      <a:pt x="133579" y="305105"/>
                      <a:pt x="127775" y="305105"/>
                    </a:cubicBezTo>
                    <a:cubicBezTo>
                      <a:pt x="121806" y="305105"/>
                      <a:pt x="116777" y="303048"/>
                      <a:pt x="112662" y="298933"/>
                    </a:cubicBezTo>
                    <a:cubicBezTo>
                      <a:pt x="110820" y="296952"/>
                      <a:pt x="109398" y="294894"/>
                      <a:pt x="108407" y="292760"/>
                    </a:cubicBezTo>
                    <a:lnTo>
                      <a:pt x="108191" y="292760"/>
                    </a:lnTo>
                    <a:lnTo>
                      <a:pt x="72873" y="219990"/>
                    </a:lnTo>
                    <a:lnTo>
                      <a:pt x="0" y="219990"/>
                    </a:lnTo>
                    <a:lnTo>
                      <a:pt x="0" y="177445"/>
                    </a:lnTo>
                    <a:lnTo>
                      <a:pt x="52235" y="177445"/>
                    </a:lnTo>
                    <a:lnTo>
                      <a:pt x="102" y="69990"/>
                    </a:lnTo>
                    <a:lnTo>
                      <a:pt x="0" y="70199"/>
                    </a:lnTo>
                    <a:lnTo>
                      <a:pt x="0" y="43"/>
                    </a:lnTo>
                    <a:lnTo>
                      <a:pt x="102" y="0"/>
                    </a:lnTo>
                    <a:close/>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45" name="Shape 82">
                <a:extLst>
                  <a:ext uri="{FF2B5EF4-FFF2-40B4-BE49-F238E27FC236}">
                    <a16:creationId xmlns:a16="http://schemas.microsoft.com/office/drawing/2014/main" id="{09C4286A-C404-4FFC-A244-97D2C84E97B0}"/>
                  </a:ext>
                </a:extLst>
              </p:cNvPr>
              <p:cNvSpPr/>
              <p:nvPr/>
            </p:nvSpPr>
            <p:spPr>
              <a:xfrm>
                <a:off x="297238" y="1106221"/>
                <a:ext cx="255956" cy="305092"/>
              </a:xfrm>
              <a:custGeom>
                <a:avLst/>
                <a:gdLst/>
                <a:ahLst/>
                <a:cxnLst/>
                <a:rect l="0" t="0" r="0" b="0"/>
                <a:pathLst>
                  <a:path w="255956" h="305117">
                    <a:moveTo>
                      <a:pt x="152552" y="0"/>
                    </a:moveTo>
                    <a:cubicBezTo>
                      <a:pt x="189573" y="0"/>
                      <a:pt x="221843" y="11493"/>
                      <a:pt x="249364" y="34468"/>
                    </a:cubicBezTo>
                    <a:lnTo>
                      <a:pt x="249149" y="34684"/>
                    </a:lnTo>
                    <a:cubicBezTo>
                      <a:pt x="249288" y="34823"/>
                      <a:pt x="249428" y="34976"/>
                      <a:pt x="249580" y="35115"/>
                    </a:cubicBezTo>
                    <a:cubicBezTo>
                      <a:pt x="253835" y="39357"/>
                      <a:pt x="255956" y="44476"/>
                      <a:pt x="255956" y="50432"/>
                    </a:cubicBezTo>
                    <a:cubicBezTo>
                      <a:pt x="255956" y="56388"/>
                      <a:pt x="253835" y="61494"/>
                      <a:pt x="249580" y="65748"/>
                    </a:cubicBezTo>
                    <a:cubicBezTo>
                      <a:pt x="245326" y="70002"/>
                      <a:pt x="240208" y="72136"/>
                      <a:pt x="234251" y="72136"/>
                    </a:cubicBezTo>
                    <a:cubicBezTo>
                      <a:pt x="228295" y="72136"/>
                      <a:pt x="223190" y="70002"/>
                      <a:pt x="218935" y="65748"/>
                    </a:cubicBezTo>
                    <a:cubicBezTo>
                      <a:pt x="218796" y="65608"/>
                      <a:pt x="218643" y="65468"/>
                      <a:pt x="218516" y="65316"/>
                    </a:cubicBezTo>
                    <a:lnTo>
                      <a:pt x="218300" y="65532"/>
                    </a:lnTo>
                    <a:cubicBezTo>
                      <a:pt x="199428" y="50787"/>
                      <a:pt x="177521" y="43409"/>
                      <a:pt x="152552" y="43409"/>
                    </a:cubicBezTo>
                    <a:cubicBezTo>
                      <a:pt x="122339" y="43409"/>
                      <a:pt x="96596" y="54077"/>
                      <a:pt x="75311" y="75425"/>
                    </a:cubicBezTo>
                    <a:cubicBezTo>
                      <a:pt x="54038" y="96787"/>
                      <a:pt x="43396" y="122491"/>
                      <a:pt x="43396" y="152565"/>
                    </a:cubicBezTo>
                    <a:cubicBezTo>
                      <a:pt x="43396" y="182626"/>
                      <a:pt x="54038" y="208343"/>
                      <a:pt x="75311" y="229679"/>
                    </a:cubicBezTo>
                    <a:cubicBezTo>
                      <a:pt x="96596" y="251041"/>
                      <a:pt x="122339" y="261709"/>
                      <a:pt x="152552" y="261709"/>
                    </a:cubicBezTo>
                    <a:cubicBezTo>
                      <a:pt x="177521" y="261709"/>
                      <a:pt x="199428" y="254330"/>
                      <a:pt x="218300" y="239585"/>
                    </a:cubicBezTo>
                    <a:lnTo>
                      <a:pt x="218516" y="239789"/>
                    </a:lnTo>
                    <a:cubicBezTo>
                      <a:pt x="218643" y="239649"/>
                      <a:pt x="218796" y="239509"/>
                      <a:pt x="218935" y="239370"/>
                    </a:cubicBezTo>
                    <a:cubicBezTo>
                      <a:pt x="223190" y="235115"/>
                      <a:pt x="228295" y="232982"/>
                      <a:pt x="234251" y="232982"/>
                    </a:cubicBezTo>
                    <a:cubicBezTo>
                      <a:pt x="240208" y="232982"/>
                      <a:pt x="245326" y="235115"/>
                      <a:pt x="249580" y="239370"/>
                    </a:cubicBezTo>
                    <a:cubicBezTo>
                      <a:pt x="253835" y="243624"/>
                      <a:pt x="255956" y="248729"/>
                      <a:pt x="255956" y="254686"/>
                    </a:cubicBezTo>
                    <a:cubicBezTo>
                      <a:pt x="255956" y="260642"/>
                      <a:pt x="253835" y="265747"/>
                      <a:pt x="249580" y="270015"/>
                    </a:cubicBezTo>
                    <a:cubicBezTo>
                      <a:pt x="249428" y="270142"/>
                      <a:pt x="249288" y="270294"/>
                      <a:pt x="249149" y="270434"/>
                    </a:cubicBezTo>
                    <a:lnTo>
                      <a:pt x="249364" y="270650"/>
                    </a:lnTo>
                    <a:cubicBezTo>
                      <a:pt x="221843" y="293624"/>
                      <a:pt x="189573" y="305117"/>
                      <a:pt x="152552" y="305117"/>
                    </a:cubicBezTo>
                    <a:cubicBezTo>
                      <a:pt x="110426" y="305117"/>
                      <a:pt x="74460" y="290220"/>
                      <a:pt x="44678" y="260426"/>
                    </a:cubicBezTo>
                    <a:cubicBezTo>
                      <a:pt x="14897" y="230645"/>
                      <a:pt x="0" y="194691"/>
                      <a:pt x="0" y="152565"/>
                    </a:cubicBezTo>
                    <a:cubicBezTo>
                      <a:pt x="0" y="110427"/>
                      <a:pt x="14897" y="74473"/>
                      <a:pt x="44678" y="44679"/>
                    </a:cubicBezTo>
                    <a:cubicBezTo>
                      <a:pt x="74460" y="14897"/>
                      <a:pt x="110426" y="0"/>
                      <a:pt x="152552" y="0"/>
                    </a:cubicBezTo>
                    <a:close/>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46" name="Shape 83">
                <a:extLst>
                  <a:ext uri="{FF2B5EF4-FFF2-40B4-BE49-F238E27FC236}">
                    <a16:creationId xmlns:a16="http://schemas.microsoft.com/office/drawing/2014/main" id="{2D1117D3-8B6B-4407-A637-15E6462A3476}"/>
                  </a:ext>
                </a:extLst>
              </p:cNvPr>
              <p:cNvSpPr/>
              <p:nvPr/>
            </p:nvSpPr>
            <p:spPr>
              <a:xfrm>
                <a:off x="587880" y="1106275"/>
                <a:ext cx="148831" cy="305037"/>
              </a:xfrm>
              <a:custGeom>
                <a:avLst/>
                <a:gdLst/>
                <a:ahLst/>
                <a:cxnLst/>
                <a:rect l="0" t="0" r="0" b="0"/>
                <a:pathLst>
                  <a:path w="148831" h="305062">
                    <a:moveTo>
                      <a:pt x="148831" y="0"/>
                    </a:moveTo>
                    <a:lnTo>
                      <a:pt x="148831" y="70155"/>
                    </a:lnTo>
                    <a:lnTo>
                      <a:pt x="96596" y="177402"/>
                    </a:lnTo>
                    <a:lnTo>
                      <a:pt x="148831" y="177402"/>
                    </a:lnTo>
                    <a:lnTo>
                      <a:pt x="148831" y="219947"/>
                    </a:lnTo>
                    <a:lnTo>
                      <a:pt x="75959" y="219947"/>
                    </a:lnTo>
                    <a:lnTo>
                      <a:pt x="40640" y="292717"/>
                    </a:lnTo>
                    <a:cubicBezTo>
                      <a:pt x="39637" y="294851"/>
                      <a:pt x="38227" y="296909"/>
                      <a:pt x="36386" y="298890"/>
                    </a:cubicBezTo>
                    <a:cubicBezTo>
                      <a:pt x="32131" y="303005"/>
                      <a:pt x="27089" y="305062"/>
                      <a:pt x="21273" y="305062"/>
                    </a:cubicBezTo>
                    <a:cubicBezTo>
                      <a:pt x="15316" y="305062"/>
                      <a:pt x="10274" y="302966"/>
                      <a:pt x="6172" y="298788"/>
                    </a:cubicBezTo>
                    <a:cubicBezTo>
                      <a:pt x="2057" y="294597"/>
                      <a:pt x="0" y="289594"/>
                      <a:pt x="0" y="283777"/>
                    </a:cubicBezTo>
                    <a:cubicBezTo>
                      <a:pt x="0" y="279662"/>
                      <a:pt x="1067" y="275992"/>
                      <a:pt x="3188" y="272715"/>
                    </a:cubicBezTo>
                    <a:lnTo>
                      <a:pt x="129362" y="12721"/>
                    </a:lnTo>
                    <a:cubicBezTo>
                      <a:pt x="130353" y="10447"/>
                      <a:pt x="131839" y="8314"/>
                      <a:pt x="133833" y="6333"/>
                    </a:cubicBezTo>
                    <a:lnTo>
                      <a:pt x="148831" y="0"/>
                    </a:lnTo>
                    <a:close/>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47" name="Shape 84">
                <a:extLst>
                  <a:ext uri="{FF2B5EF4-FFF2-40B4-BE49-F238E27FC236}">
                    <a16:creationId xmlns:a16="http://schemas.microsoft.com/office/drawing/2014/main" id="{C42729A0-C931-4D29-B777-3B967A5B8C0B}"/>
                  </a:ext>
                </a:extLst>
              </p:cNvPr>
              <p:cNvSpPr/>
              <p:nvPr/>
            </p:nvSpPr>
            <p:spPr>
              <a:xfrm>
                <a:off x="736712" y="1106232"/>
                <a:ext cx="149047" cy="305080"/>
              </a:xfrm>
              <a:custGeom>
                <a:avLst/>
                <a:gdLst/>
                <a:ahLst/>
                <a:cxnLst/>
                <a:rect l="0" t="0" r="0" b="0"/>
                <a:pathLst>
                  <a:path w="149047" h="305105">
                    <a:moveTo>
                      <a:pt x="102" y="0"/>
                    </a:moveTo>
                    <a:cubicBezTo>
                      <a:pt x="5918" y="0"/>
                      <a:pt x="10960" y="2121"/>
                      <a:pt x="15215" y="6376"/>
                    </a:cubicBezTo>
                    <a:cubicBezTo>
                      <a:pt x="16916" y="8077"/>
                      <a:pt x="18262" y="9919"/>
                      <a:pt x="19253" y="11900"/>
                    </a:cubicBezTo>
                    <a:lnTo>
                      <a:pt x="145428" y="271907"/>
                    </a:lnTo>
                    <a:cubicBezTo>
                      <a:pt x="147841" y="275311"/>
                      <a:pt x="149047" y="279286"/>
                      <a:pt x="149047" y="283820"/>
                    </a:cubicBezTo>
                    <a:cubicBezTo>
                      <a:pt x="149047" y="289637"/>
                      <a:pt x="146952" y="294640"/>
                      <a:pt x="142773" y="298831"/>
                    </a:cubicBezTo>
                    <a:cubicBezTo>
                      <a:pt x="138582" y="303009"/>
                      <a:pt x="133579" y="305105"/>
                      <a:pt x="127775" y="305105"/>
                    </a:cubicBezTo>
                    <a:cubicBezTo>
                      <a:pt x="121806" y="305105"/>
                      <a:pt x="116777" y="303048"/>
                      <a:pt x="112662" y="298933"/>
                    </a:cubicBezTo>
                    <a:cubicBezTo>
                      <a:pt x="110820" y="296952"/>
                      <a:pt x="109398" y="294894"/>
                      <a:pt x="108407" y="292760"/>
                    </a:cubicBezTo>
                    <a:lnTo>
                      <a:pt x="108191" y="292760"/>
                    </a:lnTo>
                    <a:lnTo>
                      <a:pt x="72873" y="219990"/>
                    </a:lnTo>
                    <a:lnTo>
                      <a:pt x="0" y="219990"/>
                    </a:lnTo>
                    <a:lnTo>
                      <a:pt x="0" y="177445"/>
                    </a:lnTo>
                    <a:lnTo>
                      <a:pt x="52235" y="177445"/>
                    </a:lnTo>
                    <a:lnTo>
                      <a:pt x="102" y="69990"/>
                    </a:lnTo>
                    <a:lnTo>
                      <a:pt x="0" y="70198"/>
                    </a:lnTo>
                    <a:lnTo>
                      <a:pt x="0" y="43"/>
                    </a:lnTo>
                    <a:lnTo>
                      <a:pt x="102" y="0"/>
                    </a:lnTo>
                    <a:close/>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48" name="Shape 85">
                <a:extLst>
                  <a:ext uri="{FF2B5EF4-FFF2-40B4-BE49-F238E27FC236}">
                    <a16:creationId xmlns:a16="http://schemas.microsoft.com/office/drawing/2014/main" id="{550CF44B-9EA6-4E99-B2A5-67D2A302B0BE}"/>
                  </a:ext>
                </a:extLst>
              </p:cNvPr>
              <p:cNvSpPr/>
              <p:nvPr/>
            </p:nvSpPr>
            <p:spPr>
              <a:xfrm>
                <a:off x="928941" y="1106226"/>
                <a:ext cx="129153" cy="305080"/>
              </a:xfrm>
              <a:custGeom>
                <a:avLst/>
                <a:gdLst/>
                <a:ahLst/>
                <a:cxnLst/>
                <a:rect l="0" t="0" r="0" b="0"/>
                <a:pathLst>
                  <a:path w="129153" h="305105">
                    <a:moveTo>
                      <a:pt x="21704" y="0"/>
                    </a:moveTo>
                    <a:lnTo>
                      <a:pt x="105753" y="0"/>
                    </a:lnTo>
                    <a:lnTo>
                      <a:pt x="129153" y="2147"/>
                    </a:lnTo>
                    <a:lnTo>
                      <a:pt x="129153" y="47885"/>
                    </a:lnTo>
                    <a:lnTo>
                      <a:pt x="105753" y="43409"/>
                    </a:lnTo>
                    <a:lnTo>
                      <a:pt x="43409" y="43409"/>
                    </a:lnTo>
                    <a:lnTo>
                      <a:pt x="43409" y="261709"/>
                    </a:lnTo>
                    <a:lnTo>
                      <a:pt x="105753" y="261709"/>
                    </a:lnTo>
                    <a:lnTo>
                      <a:pt x="129153" y="257229"/>
                    </a:lnTo>
                    <a:lnTo>
                      <a:pt x="129153" y="302957"/>
                    </a:lnTo>
                    <a:lnTo>
                      <a:pt x="105753" y="305105"/>
                    </a:lnTo>
                    <a:lnTo>
                      <a:pt x="21704" y="305105"/>
                    </a:lnTo>
                    <a:cubicBezTo>
                      <a:pt x="15748" y="305105"/>
                      <a:pt x="10642" y="302984"/>
                      <a:pt x="6388" y="298729"/>
                    </a:cubicBezTo>
                    <a:cubicBezTo>
                      <a:pt x="2134" y="294475"/>
                      <a:pt x="0" y="289370"/>
                      <a:pt x="0" y="283401"/>
                    </a:cubicBezTo>
                    <a:lnTo>
                      <a:pt x="0" y="21704"/>
                    </a:lnTo>
                    <a:cubicBezTo>
                      <a:pt x="0" y="15748"/>
                      <a:pt x="2134" y="10630"/>
                      <a:pt x="6388" y="6388"/>
                    </a:cubicBezTo>
                    <a:cubicBezTo>
                      <a:pt x="10642" y="2121"/>
                      <a:pt x="15748" y="0"/>
                      <a:pt x="21704" y="0"/>
                    </a:cubicBezTo>
                    <a:close/>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49" name="Shape 86">
                <a:extLst>
                  <a:ext uri="{FF2B5EF4-FFF2-40B4-BE49-F238E27FC236}">
                    <a16:creationId xmlns:a16="http://schemas.microsoft.com/office/drawing/2014/main" id="{D6175421-EBE5-4782-884B-CB1280CCFA1F}"/>
                  </a:ext>
                </a:extLst>
              </p:cNvPr>
              <p:cNvSpPr/>
              <p:nvPr/>
            </p:nvSpPr>
            <p:spPr>
              <a:xfrm>
                <a:off x="1058094" y="1108373"/>
                <a:ext cx="129153" cy="300786"/>
              </a:xfrm>
              <a:custGeom>
                <a:avLst/>
                <a:gdLst/>
                <a:ahLst/>
                <a:cxnLst/>
                <a:rect l="0" t="0" r="0" b="0"/>
                <a:pathLst>
                  <a:path w="129153" h="300810">
                    <a:moveTo>
                      <a:pt x="0" y="0"/>
                    </a:moveTo>
                    <a:lnTo>
                      <a:pt x="7038" y="646"/>
                    </a:lnTo>
                    <a:cubicBezTo>
                      <a:pt x="36318" y="6232"/>
                      <a:pt x="62128" y="20195"/>
                      <a:pt x="84474" y="42532"/>
                    </a:cubicBezTo>
                    <a:cubicBezTo>
                      <a:pt x="114255" y="72325"/>
                      <a:pt x="129153" y="108279"/>
                      <a:pt x="129153" y="150405"/>
                    </a:cubicBezTo>
                    <a:cubicBezTo>
                      <a:pt x="129153" y="192531"/>
                      <a:pt x="114255" y="228497"/>
                      <a:pt x="84474" y="258279"/>
                    </a:cubicBezTo>
                    <a:cubicBezTo>
                      <a:pt x="62128" y="280615"/>
                      <a:pt x="36318" y="294579"/>
                      <a:pt x="7038" y="300165"/>
                    </a:cubicBezTo>
                    <a:lnTo>
                      <a:pt x="0" y="300810"/>
                    </a:lnTo>
                    <a:lnTo>
                      <a:pt x="0" y="255082"/>
                    </a:lnTo>
                    <a:lnTo>
                      <a:pt x="18436" y="251553"/>
                    </a:lnTo>
                    <a:cubicBezTo>
                      <a:pt x="31290" y="246214"/>
                      <a:pt x="43053" y="238206"/>
                      <a:pt x="53727" y="227532"/>
                    </a:cubicBezTo>
                    <a:cubicBezTo>
                      <a:pt x="75076" y="206184"/>
                      <a:pt x="85744" y="180479"/>
                      <a:pt x="85744" y="150405"/>
                    </a:cubicBezTo>
                    <a:cubicBezTo>
                      <a:pt x="85744" y="120331"/>
                      <a:pt x="75076" y="94627"/>
                      <a:pt x="53727" y="73278"/>
                    </a:cubicBezTo>
                    <a:cubicBezTo>
                      <a:pt x="43053" y="62604"/>
                      <a:pt x="31290" y="54600"/>
                      <a:pt x="18436" y="49264"/>
                    </a:cubicBezTo>
                    <a:lnTo>
                      <a:pt x="0" y="45738"/>
                    </a:lnTo>
                    <a:lnTo>
                      <a:pt x="0" y="0"/>
                    </a:lnTo>
                    <a:close/>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0" name="Shape 87">
                <a:extLst>
                  <a:ext uri="{FF2B5EF4-FFF2-40B4-BE49-F238E27FC236}">
                    <a16:creationId xmlns:a16="http://schemas.microsoft.com/office/drawing/2014/main" id="{3CF3708D-0D2D-4EE3-931A-559CC6266192}"/>
                  </a:ext>
                </a:extLst>
              </p:cNvPr>
              <p:cNvSpPr/>
              <p:nvPr/>
            </p:nvSpPr>
            <p:spPr>
              <a:xfrm>
                <a:off x="1232991" y="1106226"/>
                <a:ext cx="43409" cy="305080"/>
              </a:xfrm>
              <a:custGeom>
                <a:avLst/>
                <a:gdLst/>
                <a:ahLst/>
                <a:cxnLst/>
                <a:rect l="0" t="0" r="0" b="0"/>
                <a:pathLst>
                  <a:path w="43409" h="305105">
                    <a:moveTo>
                      <a:pt x="21704" y="0"/>
                    </a:moveTo>
                    <a:cubicBezTo>
                      <a:pt x="27661" y="0"/>
                      <a:pt x="32766" y="2121"/>
                      <a:pt x="37021" y="6388"/>
                    </a:cubicBezTo>
                    <a:cubicBezTo>
                      <a:pt x="41275" y="10630"/>
                      <a:pt x="43409" y="15748"/>
                      <a:pt x="43409" y="21704"/>
                    </a:cubicBezTo>
                    <a:lnTo>
                      <a:pt x="43409" y="283401"/>
                    </a:lnTo>
                    <a:cubicBezTo>
                      <a:pt x="43409" y="289370"/>
                      <a:pt x="41275" y="294475"/>
                      <a:pt x="37021" y="298729"/>
                    </a:cubicBezTo>
                    <a:cubicBezTo>
                      <a:pt x="32766" y="302984"/>
                      <a:pt x="27661" y="305105"/>
                      <a:pt x="21704" y="305105"/>
                    </a:cubicBezTo>
                    <a:cubicBezTo>
                      <a:pt x="15748" y="305105"/>
                      <a:pt x="10643" y="302984"/>
                      <a:pt x="6388" y="298729"/>
                    </a:cubicBezTo>
                    <a:cubicBezTo>
                      <a:pt x="2134" y="294475"/>
                      <a:pt x="0" y="289370"/>
                      <a:pt x="0" y="283401"/>
                    </a:cubicBezTo>
                    <a:lnTo>
                      <a:pt x="0" y="21704"/>
                    </a:lnTo>
                    <a:cubicBezTo>
                      <a:pt x="0" y="15748"/>
                      <a:pt x="2134" y="10630"/>
                      <a:pt x="6388" y="6388"/>
                    </a:cubicBezTo>
                    <a:cubicBezTo>
                      <a:pt x="10643" y="2121"/>
                      <a:pt x="15748" y="0"/>
                      <a:pt x="21704" y="0"/>
                    </a:cubicBezTo>
                    <a:close/>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1" name="Shape 88">
                <a:extLst>
                  <a:ext uri="{FF2B5EF4-FFF2-40B4-BE49-F238E27FC236}">
                    <a16:creationId xmlns:a16="http://schemas.microsoft.com/office/drawing/2014/main" id="{87606CAD-B197-4F7B-8FA8-2F7D25126C86}"/>
                  </a:ext>
                </a:extLst>
              </p:cNvPr>
              <p:cNvSpPr/>
              <p:nvPr/>
            </p:nvSpPr>
            <p:spPr>
              <a:xfrm>
                <a:off x="1318311" y="1106224"/>
                <a:ext cx="211506" cy="305092"/>
              </a:xfrm>
              <a:custGeom>
                <a:avLst/>
                <a:gdLst/>
                <a:ahLst/>
                <a:cxnLst/>
                <a:rect l="0" t="0" r="0" b="0"/>
                <a:pathLst>
                  <a:path w="211506" h="305117">
                    <a:moveTo>
                      <a:pt x="21704" y="0"/>
                    </a:moveTo>
                    <a:cubicBezTo>
                      <a:pt x="27661" y="0"/>
                      <a:pt x="32766" y="2121"/>
                      <a:pt x="37021" y="6388"/>
                    </a:cubicBezTo>
                    <a:cubicBezTo>
                      <a:pt x="41275" y="10642"/>
                      <a:pt x="43409" y="15748"/>
                      <a:pt x="43409" y="21704"/>
                    </a:cubicBezTo>
                    <a:lnTo>
                      <a:pt x="43409" y="261709"/>
                    </a:lnTo>
                    <a:lnTo>
                      <a:pt x="189789" y="261709"/>
                    </a:lnTo>
                    <a:cubicBezTo>
                      <a:pt x="195758" y="261709"/>
                      <a:pt x="200863" y="263830"/>
                      <a:pt x="205118" y="268097"/>
                    </a:cubicBezTo>
                    <a:cubicBezTo>
                      <a:pt x="209359" y="272339"/>
                      <a:pt x="211506" y="277457"/>
                      <a:pt x="211506" y="283413"/>
                    </a:cubicBezTo>
                    <a:cubicBezTo>
                      <a:pt x="211506" y="289370"/>
                      <a:pt x="209359" y="294475"/>
                      <a:pt x="205118" y="298729"/>
                    </a:cubicBezTo>
                    <a:cubicBezTo>
                      <a:pt x="200863" y="302984"/>
                      <a:pt x="195758" y="305117"/>
                      <a:pt x="189789" y="305117"/>
                    </a:cubicBezTo>
                    <a:lnTo>
                      <a:pt x="21704" y="305117"/>
                    </a:lnTo>
                    <a:cubicBezTo>
                      <a:pt x="15748" y="305117"/>
                      <a:pt x="10643" y="302984"/>
                      <a:pt x="6388" y="298729"/>
                    </a:cubicBezTo>
                    <a:cubicBezTo>
                      <a:pt x="2134" y="294475"/>
                      <a:pt x="0" y="289370"/>
                      <a:pt x="0" y="283413"/>
                    </a:cubicBezTo>
                    <a:lnTo>
                      <a:pt x="0" y="21704"/>
                    </a:lnTo>
                    <a:cubicBezTo>
                      <a:pt x="0" y="15748"/>
                      <a:pt x="2134" y="10642"/>
                      <a:pt x="6388" y="6388"/>
                    </a:cubicBezTo>
                    <a:cubicBezTo>
                      <a:pt x="10643" y="2121"/>
                      <a:pt x="15748" y="0"/>
                      <a:pt x="21704" y="0"/>
                    </a:cubicBezTo>
                    <a:close/>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2" name="Shape 89">
                <a:extLst>
                  <a:ext uri="{FF2B5EF4-FFF2-40B4-BE49-F238E27FC236}">
                    <a16:creationId xmlns:a16="http://schemas.microsoft.com/office/drawing/2014/main" id="{DD9FE0EA-9BDF-402F-AE1C-363873C3D953}"/>
                  </a:ext>
                </a:extLst>
              </p:cNvPr>
              <p:cNvSpPr/>
              <p:nvPr/>
            </p:nvSpPr>
            <p:spPr>
              <a:xfrm>
                <a:off x="1574060" y="1106221"/>
                <a:ext cx="211493" cy="305092"/>
              </a:xfrm>
              <a:custGeom>
                <a:avLst/>
                <a:gdLst/>
                <a:ahLst/>
                <a:cxnLst/>
                <a:rect l="0" t="0" r="0" b="0"/>
                <a:pathLst>
                  <a:path w="211493" h="305117">
                    <a:moveTo>
                      <a:pt x="21704" y="0"/>
                    </a:moveTo>
                    <a:lnTo>
                      <a:pt x="189789" y="0"/>
                    </a:lnTo>
                    <a:cubicBezTo>
                      <a:pt x="195745" y="0"/>
                      <a:pt x="200851" y="2134"/>
                      <a:pt x="205105" y="6388"/>
                    </a:cubicBezTo>
                    <a:cubicBezTo>
                      <a:pt x="209359" y="10643"/>
                      <a:pt x="211493" y="15748"/>
                      <a:pt x="211493" y="21704"/>
                    </a:cubicBezTo>
                    <a:cubicBezTo>
                      <a:pt x="211493" y="27661"/>
                      <a:pt x="209359" y="32779"/>
                      <a:pt x="205105" y="37021"/>
                    </a:cubicBezTo>
                    <a:cubicBezTo>
                      <a:pt x="200851" y="41275"/>
                      <a:pt x="195745" y="43409"/>
                      <a:pt x="189789" y="43409"/>
                    </a:cubicBezTo>
                    <a:lnTo>
                      <a:pt x="43409" y="43409"/>
                    </a:lnTo>
                    <a:lnTo>
                      <a:pt x="43409" y="91491"/>
                    </a:lnTo>
                    <a:lnTo>
                      <a:pt x="106807" y="91491"/>
                    </a:lnTo>
                    <a:cubicBezTo>
                      <a:pt x="112776" y="91491"/>
                      <a:pt x="117869" y="93625"/>
                      <a:pt x="122136" y="97879"/>
                    </a:cubicBezTo>
                    <a:cubicBezTo>
                      <a:pt x="126378" y="102133"/>
                      <a:pt x="128511" y="107239"/>
                      <a:pt x="128511" y="113195"/>
                    </a:cubicBezTo>
                    <a:cubicBezTo>
                      <a:pt x="128511" y="119151"/>
                      <a:pt x="126378" y="124257"/>
                      <a:pt x="122136" y="128524"/>
                    </a:cubicBezTo>
                    <a:cubicBezTo>
                      <a:pt x="117869" y="132766"/>
                      <a:pt x="112776" y="134900"/>
                      <a:pt x="106807" y="134900"/>
                    </a:cubicBezTo>
                    <a:lnTo>
                      <a:pt x="43409" y="134900"/>
                    </a:lnTo>
                    <a:lnTo>
                      <a:pt x="43409" y="261709"/>
                    </a:lnTo>
                    <a:lnTo>
                      <a:pt x="189789" y="261709"/>
                    </a:lnTo>
                    <a:cubicBezTo>
                      <a:pt x="195745" y="261709"/>
                      <a:pt x="200851" y="263830"/>
                      <a:pt x="205105" y="268097"/>
                    </a:cubicBezTo>
                    <a:cubicBezTo>
                      <a:pt x="209359" y="272352"/>
                      <a:pt x="211493" y="277457"/>
                      <a:pt x="211493" y="283413"/>
                    </a:cubicBezTo>
                    <a:cubicBezTo>
                      <a:pt x="211493" y="289370"/>
                      <a:pt x="209359" y="294475"/>
                      <a:pt x="205105" y="298729"/>
                    </a:cubicBezTo>
                    <a:cubicBezTo>
                      <a:pt x="200851" y="302984"/>
                      <a:pt x="195745" y="305117"/>
                      <a:pt x="189789" y="305117"/>
                    </a:cubicBezTo>
                    <a:lnTo>
                      <a:pt x="21704" y="305117"/>
                    </a:lnTo>
                    <a:cubicBezTo>
                      <a:pt x="15748" y="305117"/>
                      <a:pt x="10630" y="302984"/>
                      <a:pt x="6388" y="298729"/>
                    </a:cubicBezTo>
                    <a:cubicBezTo>
                      <a:pt x="2134" y="294475"/>
                      <a:pt x="0" y="289370"/>
                      <a:pt x="0" y="283413"/>
                    </a:cubicBezTo>
                    <a:lnTo>
                      <a:pt x="0" y="21704"/>
                    </a:lnTo>
                    <a:cubicBezTo>
                      <a:pt x="0" y="15748"/>
                      <a:pt x="2134" y="10643"/>
                      <a:pt x="6388" y="6388"/>
                    </a:cubicBezTo>
                    <a:cubicBezTo>
                      <a:pt x="10630" y="2134"/>
                      <a:pt x="15748" y="0"/>
                      <a:pt x="21704" y="0"/>
                    </a:cubicBezTo>
                    <a:close/>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3" name="Shape 90">
                <a:extLst>
                  <a:ext uri="{FF2B5EF4-FFF2-40B4-BE49-F238E27FC236}">
                    <a16:creationId xmlns:a16="http://schemas.microsoft.com/office/drawing/2014/main" id="{17B59A05-B3A4-44B4-B066-D83217BD512F}"/>
                  </a:ext>
                </a:extLst>
              </p:cNvPr>
              <p:cNvSpPr/>
              <p:nvPr/>
            </p:nvSpPr>
            <p:spPr>
              <a:xfrm>
                <a:off x="1831090" y="1106275"/>
                <a:ext cx="148831" cy="305037"/>
              </a:xfrm>
              <a:custGeom>
                <a:avLst/>
                <a:gdLst/>
                <a:ahLst/>
                <a:cxnLst/>
                <a:rect l="0" t="0" r="0" b="0"/>
                <a:pathLst>
                  <a:path w="148831" h="305062">
                    <a:moveTo>
                      <a:pt x="148831" y="0"/>
                    </a:moveTo>
                    <a:lnTo>
                      <a:pt x="148831" y="70155"/>
                    </a:lnTo>
                    <a:lnTo>
                      <a:pt x="96596" y="177402"/>
                    </a:lnTo>
                    <a:lnTo>
                      <a:pt x="148831" y="177402"/>
                    </a:lnTo>
                    <a:lnTo>
                      <a:pt x="148831" y="219947"/>
                    </a:lnTo>
                    <a:lnTo>
                      <a:pt x="75959" y="219947"/>
                    </a:lnTo>
                    <a:lnTo>
                      <a:pt x="40640" y="292717"/>
                    </a:lnTo>
                    <a:cubicBezTo>
                      <a:pt x="39637" y="294851"/>
                      <a:pt x="38227" y="296909"/>
                      <a:pt x="36385" y="298890"/>
                    </a:cubicBezTo>
                    <a:cubicBezTo>
                      <a:pt x="32118" y="303005"/>
                      <a:pt x="27089" y="305062"/>
                      <a:pt x="21272" y="305062"/>
                    </a:cubicBezTo>
                    <a:cubicBezTo>
                      <a:pt x="15316" y="305062"/>
                      <a:pt x="10274" y="302966"/>
                      <a:pt x="6159" y="298788"/>
                    </a:cubicBezTo>
                    <a:cubicBezTo>
                      <a:pt x="2044" y="294597"/>
                      <a:pt x="0" y="289594"/>
                      <a:pt x="0" y="283777"/>
                    </a:cubicBezTo>
                    <a:cubicBezTo>
                      <a:pt x="0" y="279662"/>
                      <a:pt x="1054" y="275992"/>
                      <a:pt x="3187" y="272715"/>
                    </a:cubicBezTo>
                    <a:lnTo>
                      <a:pt x="129362" y="12721"/>
                    </a:lnTo>
                    <a:cubicBezTo>
                      <a:pt x="130353" y="10447"/>
                      <a:pt x="131838" y="8314"/>
                      <a:pt x="133833" y="6333"/>
                    </a:cubicBezTo>
                    <a:lnTo>
                      <a:pt x="148831" y="0"/>
                    </a:lnTo>
                    <a:close/>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4" name="Shape 91">
                <a:extLst>
                  <a:ext uri="{FF2B5EF4-FFF2-40B4-BE49-F238E27FC236}">
                    <a16:creationId xmlns:a16="http://schemas.microsoft.com/office/drawing/2014/main" id="{C18FF4F9-192B-4E42-9560-F4D8597847F2}"/>
                  </a:ext>
                </a:extLst>
              </p:cNvPr>
              <p:cNvSpPr/>
              <p:nvPr/>
            </p:nvSpPr>
            <p:spPr>
              <a:xfrm>
                <a:off x="1979921" y="1106232"/>
                <a:ext cx="149047" cy="305080"/>
              </a:xfrm>
              <a:custGeom>
                <a:avLst/>
                <a:gdLst/>
                <a:ahLst/>
                <a:cxnLst/>
                <a:rect l="0" t="0" r="0" b="0"/>
                <a:pathLst>
                  <a:path w="149047" h="305105">
                    <a:moveTo>
                      <a:pt x="102" y="0"/>
                    </a:moveTo>
                    <a:cubicBezTo>
                      <a:pt x="5918" y="0"/>
                      <a:pt x="10960" y="2121"/>
                      <a:pt x="15215" y="6376"/>
                    </a:cubicBezTo>
                    <a:cubicBezTo>
                      <a:pt x="16916" y="8077"/>
                      <a:pt x="18250" y="9919"/>
                      <a:pt x="19253" y="11900"/>
                    </a:cubicBezTo>
                    <a:lnTo>
                      <a:pt x="145428" y="271907"/>
                    </a:lnTo>
                    <a:cubicBezTo>
                      <a:pt x="147841" y="275311"/>
                      <a:pt x="149047" y="279286"/>
                      <a:pt x="149047" y="283820"/>
                    </a:cubicBezTo>
                    <a:cubicBezTo>
                      <a:pt x="149047" y="289637"/>
                      <a:pt x="146939" y="294640"/>
                      <a:pt x="142761" y="298831"/>
                    </a:cubicBezTo>
                    <a:cubicBezTo>
                      <a:pt x="138582" y="303009"/>
                      <a:pt x="133579" y="305105"/>
                      <a:pt x="127762" y="305105"/>
                    </a:cubicBezTo>
                    <a:cubicBezTo>
                      <a:pt x="121806" y="305105"/>
                      <a:pt x="116777" y="303048"/>
                      <a:pt x="112662" y="298933"/>
                    </a:cubicBezTo>
                    <a:cubicBezTo>
                      <a:pt x="110808" y="296952"/>
                      <a:pt x="109385" y="294894"/>
                      <a:pt x="108407" y="292760"/>
                    </a:cubicBezTo>
                    <a:lnTo>
                      <a:pt x="108191" y="292760"/>
                    </a:lnTo>
                    <a:lnTo>
                      <a:pt x="72873" y="219990"/>
                    </a:lnTo>
                    <a:lnTo>
                      <a:pt x="0" y="219990"/>
                    </a:lnTo>
                    <a:lnTo>
                      <a:pt x="0" y="177445"/>
                    </a:lnTo>
                    <a:lnTo>
                      <a:pt x="52235" y="177445"/>
                    </a:lnTo>
                    <a:lnTo>
                      <a:pt x="102" y="69990"/>
                    </a:lnTo>
                    <a:lnTo>
                      <a:pt x="0" y="70198"/>
                    </a:lnTo>
                    <a:lnTo>
                      <a:pt x="0" y="43"/>
                    </a:lnTo>
                    <a:lnTo>
                      <a:pt x="102" y="0"/>
                    </a:lnTo>
                    <a:close/>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5" name="Shape 92">
                <a:extLst>
                  <a:ext uri="{FF2B5EF4-FFF2-40B4-BE49-F238E27FC236}">
                    <a16:creationId xmlns:a16="http://schemas.microsoft.com/office/drawing/2014/main" id="{23BE90E3-D649-4F65-8354-0E3509650513}"/>
                  </a:ext>
                </a:extLst>
              </p:cNvPr>
              <p:cNvSpPr/>
              <p:nvPr/>
            </p:nvSpPr>
            <p:spPr>
              <a:xfrm>
                <a:off x="2172160" y="1106033"/>
                <a:ext cx="99251" cy="305272"/>
              </a:xfrm>
              <a:custGeom>
                <a:avLst/>
                <a:gdLst/>
                <a:ahLst/>
                <a:cxnLst/>
                <a:rect l="0" t="0" r="0" b="0"/>
                <a:pathLst>
                  <a:path w="99251" h="305297">
                    <a:moveTo>
                      <a:pt x="99251" y="0"/>
                    </a:moveTo>
                    <a:lnTo>
                      <a:pt x="99251" y="42737"/>
                    </a:lnTo>
                    <a:lnTo>
                      <a:pt x="43396" y="42737"/>
                    </a:lnTo>
                    <a:lnTo>
                      <a:pt x="43396" y="134875"/>
                    </a:lnTo>
                    <a:lnTo>
                      <a:pt x="99251" y="134875"/>
                    </a:lnTo>
                    <a:lnTo>
                      <a:pt x="99251" y="177649"/>
                    </a:lnTo>
                    <a:lnTo>
                      <a:pt x="43396" y="177649"/>
                    </a:lnTo>
                    <a:lnTo>
                      <a:pt x="43396" y="283592"/>
                    </a:lnTo>
                    <a:cubicBezTo>
                      <a:pt x="43396" y="289561"/>
                      <a:pt x="41275" y="294667"/>
                      <a:pt x="37020" y="298921"/>
                    </a:cubicBezTo>
                    <a:cubicBezTo>
                      <a:pt x="32766" y="303176"/>
                      <a:pt x="27648" y="305297"/>
                      <a:pt x="21704" y="305297"/>
                    </a:cubicBezTo>
                    <a:cubicBezTo>
                      <a:pt x="15735" y="305297"/>
                      <a:pt x="10630" y="303176"/>
                      <a:pt x="6375" y="298921"/>
                    </a:cubicBezTo>
                    <a:cubicBezTo>
                      <a:pt x="2121" y="294667"/>
                      <a:pt x="0" y="289561"/>
                      <a:pt x="0" y="283592"/>
                    </a:cubicBezTo>
                    <a:lnTo>
                      <a:pt x="0" y="21896"/>
                    </a:lnTo>
                    <a:cubicBezTo>
                      <a:pt x="0" y="15940"/>
                      <a:pt x="2121" y="10835"/>
                      <a:pt x="6375" y="6580"/>
                    </a:cubicBezTo>
                    <a:cubicBezTo>
                      <a:pt x="10630" y="2313"/>
                      <a:pt x="15735" y="192"/>
                      <a:pt x="21704" y="192"/>
                    </a:cubicBezTo>
                    <a:lnTo>
                      <a:pt x="99251" y="0"/>
                    </a:lnTo>
                    <a:close/>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6" name="Shape 93">
                <a:extLst>
                  <a:ext uri="{FF2B5EF4-FFF2-40B4-BE49-F238E27FC236}">
                    <a16:creationId xmlns:a16="http://schemas.microsoft.com/office/drawing/2014/main" id="{8A1CC02E-5802-48B8-A6C6-B018CCEEFD8D}"/>
                  </a:ext>
                </a:extLst>
              </p:cNvPr>
              <p:cNvSpPr/>
              <p:nvPr/>
            </p:nvSpPr>
            <p:spPr>
              <a:xfrm>
                <a:off x="2271410" y="1106009"/>
                <a:ext cx="134785" cy="305296"/>
              </a:xfrm>
              <a:custGeom>
                <a:avLst/>
                <a:gdLst/>
                <a:ahLst/>
                <a:cxnLst/>
                <a:rect l="0" t="0" r="0" b="0"/>
                <a:pathLst>
                  <a:path w="134785" h="305321">
                    <a:moveTo>
                      <a:pt x="9677" y="0"/>
                    </a:moveTo>
                    <a:cubicBezTo>
                      <a:pt x="34213" y="0"/>
                      <a:pt x="55181" y="8649"/>
                      <a:pt x="72555" y="25959"/>
                    </a:cubicBezTo>
                    <a:cubicBezTo>
                      <a:pt x="89929" y="43269"/>
                      <a:pt x="98615" y="64186"/>
                      <a:pt x="98615" y="88722"/>
                    </a:cubicBezTo>
                    <a:cubicBezTo>
                      <a:pt x="98615" y="113271"/>
                      <a:pt x="89967" y="134188"/>
                      <a:pt x="72656" y="151499"/>
                    </a:cubicBezTo>
                    <a:cubicBezTo>
                      <a:pt x="70243" y="153912"/>
                      <a:pt x="67907" y="156045"/>
                      <a:pt x="65634" y="157874"/>
                    </a:cubicBezTo>
                    <a:lnTo>
                      <a:pt x="131813" y="272771"/>
                    </a:lnTo>
                    <a:cubicBezTo>
                      <a:pt x="133794" y="276174"/>
                      <a:pt x="134785" y="279654"/>
                      <a:pt x="134785" y="283197"/>
                    </a:cubicBezTo>
                    <a:cubicBezTo>
                      <a:pt x="134785" y="285192"/>
                      <a:pt x="134505" y="287172"/>
                      <a:pt x="133934" y="289154"/>
                    </a:cubicBezTo>
                    <a:cubicBezTo>
                      <a:pt x="132372" y="294970"/>
                      <a:pt x="128968" y="299365"/>
                      <a:pt x="123723" y="302349"/>
                    </a:cubicBezTo>
                    <a:cubicBezTo>
                      <a:pt x="120320" y="304330"/>
                      <a:pt x="116840" y="305321"/>
                      <a:pt x="113297" y="305321"/>
                    </a:cubicBezTo>
                    <a:cubicBezTo>
                      <a:pt x="111315" y="305321"/>
                      <a:pt x="109321" y="305041"/>
                      <a:pt x="107340" y="304483"/>
                    </a:cubicBezTo>
                    <a:cubicBezTo>
                      <a:pt x="101524" y="302908"/>
                      <a:pt x="97129" y="299581"/>
                      <a:pt x="94145" y="294475"/>
                    </a:cubicBezTo>
                    <a:lnTo>
                      <a:pt x="25857" y="176390"/>
                    </a:lnTo>
                    <a:cubicBezTo>
                      <a:pt x="20599" y="177242"/>
                      <a:pt x="15215" y="177673"/>
                      <a:pt x="9677" y="177673"/>
                    </a:cubicBezTo>
                    <a:lnTo>
                      <a:pt x="0" y="177673"/>
                    </a:lnTo>
                    <a:lnTo>
                      <a:pt x="0" y="134900"/>
                    </a:lnTo>
                    <a:lnTo>
                      <a:pt x="9677" y="134900"/>
                    </a:lnTo>
                    <a:cubicBezTo>
                      <a:pt x="22441" y="134900"/>
                      <a:pt x="33337" y="130391"/>
                      <a:pt x="42342" y="121387"/>
                    </a:cubicBezTo>
                    <a:cubicBezTo>
                      <a:pt x="51346" y="112382"/>
                      <a:pt x="55854" y="101486"/>
                      <a:pt x="55854" y="88722"/>
                    </a:cubicBezTo>
                    <a:cubicBezTo>
                      <a:pt x="55854" y="76111"/>
                      <a:pt x="51346" y="65291"/>
                      <a:pt x="42342" y="56274"/>
                    </a:cubicBezTo>
                    <a:cubicBezTo>
                      <a:pt x="33337" y="47282"/>
                      <a:pt x="22441" y="42761"/>
                      <a:pt x="9677" y="42761"/>
                    </a:cubicBezTo>
                    <a:lnTo>
                      <a:pt x="0" y="42761"/>
                    </a:lnTo>
                    <a:lnTo>
                      <a:pt x="0" y="24"/>
                    </a:lnTo>
                    <a:lnTo>
                      <a:pt x="9677" y="0"/>
                    </a:lnTo>
                    <a:close/>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57" name="Shape 94">
                <a:extLst>
                  <a:ext uri="{FF2B5EF4-FFF2-40B4-BE49-F238E27FC236}">
                    <a16:creationId xmlns:a16="http://schemas.microsoft.com/office/drawing/2014/main" id="{4B2D68D5-C468-4897-857A-BA763B2E6C2B}"/>
                  </a:ext>
                </a:extLst>
              </p:cNvPr>
              <p:cNvSpPr/>
              <p:nvPr/>
            </p:nvSpPr>
            <p:spPr>
              <a:xfrm>
                <a:off x="2445146" y="1106221"/>
                <a:ext cx="256172" cy="305092"/>
              </a:xfrm>
              <a:custGeom>
                <a:avLst/>
                <a:gdLst/>
                <a:ahLst/>
                <a:cxnLst/>
                <a:rect l="0" t="0" r="0" b="0"/>
                <a:pathLst>
                  <a:path w="256172" h="305117">
                    <a:moveTo>
                      <a:pt x="21704" y="0"/>
                    </a:moveTo>
                    <a:cubicBezTo>
                      <a:pt x="27661" y="0"/>
                      <a:pt x="32766" y="2134"/>
                      <a:pt x="37021" y="6388"/>
                    </a:cubicBezTo>
                    <a:cubicBezTo>
                      <a:pt x="38722" y="8090"/>
                      <a:pt x="40068" y="9931"/>
                      <a:pt x="41059" y="11912"/>
                    </a:cubicBezTo>
                    <a:lnTo>
                      <a:pt x="212763" y="223838"/>
                    </a:lnTo>
                    <a:lnTo>
                      <a:pt x="212763" y="21704"/>
                    </a:lnTo>
                    <a:cubicBezTo>
                      <a:pt x="212763" y="15748"/>
                      <a:pt x="214897" y="10642"/>
                      <a:pt x="219151" y="6388"/>
                    </a:cubicBezTo>
                    <a:cubicBezTo>
                      <a:pt x="223406" y="2134"/>
                      <a:pt x="228511" y="0"/>
                      <a:pt x="234467" y="0"/>
                    </a:cubicBezTo>
                    <a:cubicBezTo>
                      <a:pt x="240424" y="0"/>
                      <a:pt x="245529" y="2134"/>
                      <a:pt x="249784" y="6388"/>
                    </a:cubicBezTo>
                    <a:cubicBezTo>
                      <a:pt x="254038" y="10642"/>
                      <a:pt x="256172" y="15748"/>
                      <a:pt x="256172" y="21704"/>
                    </a:cubicBezTo>
                    <a:lnTo>
                      <a:pt x="256172" y="283413"/>
                    </a:lnTo>
                    <a:cubicBezTo>
                      <a:pt x="256172" y="289370"/>
                      <a:pt x="254038" y="294475"/>
                      <a:pt x="249784" y="298729"/>
                    </a:cubicBezTo>
                    <a:cubicBezTo>
                      <a:pt x="245529" y="302984"/>
                      <a:pt x="240424" y="305117"/>
                      <a:pt x="234467" y="305117"/>
                    </a:cubicBezTo>
                    <a:cubicBezTo>
                      <a:pt x="228511" y="305117"/>
                      <a:pt x="223406" y="302984"/>
                      <a:pt x="219151" y="298729"/>
                    </a:cubicBezTo>
                    <a:cubicBezTo>
                      <a:pt x="218580" y="298171"/>
                      <a:pt x="218008" y="297675"/>
                      <a:pt x="217450" y="297244"/>
                    </a:cubicBezTo>
                    <a:lnTo>
                      <a:pt x="43396" y="82562"/>
                    </a:lnTo>
                    <a:lnTo>
                      <a:pt x="43396" y="283413"/>
                    </a:lnTo>
                    <a:cubicBezTo>
                      <a:pt x="43396" y="289370"/>
                      <a:pt x="41275" y="294475"/>
                      <a:pt x="37021" y="298729"/>
                    </a:cubicBezTo>
                    <a:cubicBezTo>
                      <a:pt x="32766" y="302984"/>
                      <a:pt x="27661" y="305117"/>
                      <a:pt x="21704" y="305117"/>
                    </a:cubicBezTo>
                    <a:cubicBezTo>
                      <a:pt x="15735" y="305117"/>
                      <a:pt x="10630" y="302984"/>
                      <a:pt x="6376" y="298729"/>
                    </a:cubicBezTo>
                    <a:cubicBezTo>
                      <a:pt x="2121" y="294475"/>
                      <a:pt x="0" y="289370"/>
                      <a:pt x="0" y="283413"/>
                    </a:cubicBezTo>
                    <a:lnTo>
                      <a:pt x="0" y="21704"/>
                    </a:lnTo>
                    <a:cubicBezTo>
                      <a:pt x="0" y="15748"/>
                      <a:pt x="2121" y="10642"/>
                      <a:pt x="6376" y="6388"/>
                    </a:cubicBezTo>
                    <a:cubicBezTo>
                      <a:pt x="10630" y="2134"/>
                      <a:pt x="15735" y="0"/>
                      <a:pt x="21704" y="0"/>
                    </a:cubicBezTo>
                    <a:close/>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81" name="Shape 95">
                <a:extLst>
                  <a:ext uri="{FF2B5EF4-FFF2-40B4-BE49-F238E27FC236}">
                    <a16:creationId xmlns:a16="http://schemas.microsoft.com/office/drawing/2014/main" id="{8CE0985B-351D-4CBA-829E-02FFD68DFF93}"/>
                  </a:ext>
                </a:extLst>
              </p:cNvPr>
              <p:cNvSpPr/>
              <p:nvPr/>
            </p:nvSpPr>
            <p:spPr>
              <a:xfrm>
                <a:off x="401911" y="1467757"/>
                <a:ext cx="25914" cy="55672"/>
              </a:xfrm>
              <a:custGeom>
                <a:avLst/>
                <a:gdLst/>
                <a:ahLst/>
                <a:cxnLst/>
                <a:rect l="0" t="0" r="0" b="0"/>
                <a:pathLst>
                  <a:path w="25914" h="55677">
                    <a:moveTo>
                      <a:pt x="25768" y="0"/>
                    </a:moveTo>
                    <a:lnTo>
                      <a:pt x="25914" y="0"/>
                    </a:lnTo>
                    <a:lnTo>
                      <a:pt x="25914" y="19128"/>
                    </a:lnTo>
                    <a:lnTo>
                      <a:pt x="17666" y="38126"/>
                    </a:lnTo>
                    <a:lnTo>
                      <a:pt x="25914" y="38126"/>
                    </a:lnTo>
                    <a:lnTo>
                      <a:pt x="25914" y="45784"/>
                    </a:lnTo>
                    <a:lnTo>
                      <a:pt x="14465" y="45784"/>
                    </a:lnTo>
                    <a:lnTo>
                      <a:pt x="10147" y="55677"/>
                    </a:lnTo>
                    <a:lnTo>
                      <a:pt x="0" y="55677"/>
                    </a:lnTo>
                    <a:lnTo>
                      <a:pt x="25768"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82" name="Shape 96">
                <a:extLst>
                  <a:ext uri="{FF2B5EF4-FFF2-40B4-BE49-F238E27FC236}">
                    <a16:creationId xmlns:a16="http://schemas.microsoft.com/office/drawing/2014/main" id="{57C59482-CB74-413F-B34F-8FCEBB8198E1}"/>
                  </a:ext>
                </a:extLst>
              </p:cNvPr>
              <p:cNvSpPr/>
              <p:nvPr/>
            </p:nvSpPr>
            <p:spPr>
              <a:xfrm>
                <a:off x="427826" y="1467757"/>
                <a:ext cx="25915" cy="55672"/>
              </a:xfrm>
              <a:custGeom>
                <a:avLst/>
                <a:gdLst/>
                <a:ahLst/>
                <a:cxnLst/>
                <a:rect l="0" t="0" r="0" b="0"/>
                <a:pathLst>
                  <a:path w="25915" h="55677">
                    <a:moveTo>
                      <a:pt x="0" y="0"/>
                    </a:moveTo>
                    <a:lnTo>
                      <a:pt x="146" y="0"/>
                    </a:lnTo>
                    <a:lnTo>
                      <a:pt x="25915" y="55677"/>
                    </a:lnTo>
                    <a:lnTo>
                      <a:pt x="15780" y="55677"/>
                    </a:lnTo>
                    <a:lnTo>
                      <a:pt x="11449" y="45784"/>
                    </a:lnTo>
                    <a:lnTo>
                      <a:pt x="0" y="45784"/>
                    </a:lnTo>
                    <a:lnTo>
                      <a:pt x="0" y="38126"/>
                    </a:lnTo>
                    <a:lnTo>
                      <a:pt x="8249" y="38126"/>
                    </a:lnTo>
                    <a:lnTo>
                      <a:pt x="6" y="19114"/>
                    </a:lnTo>
                    <a:lnTo>
                      <a:pt x="0" y="19128"/>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83" name="Shape 97">
                <a:extLst>
                  <a:ext uri="{FF2B5EF4-FFF2-40B4-BE49-F238E27FC236}">
                    <a16:creationId xmlns:a16="http://schemas.microsoft.com/office/drawing/2014/main" id="{C7405867-1FF3-422E-B138-B86A9D1557EB}"/>
                  </a:ext>
                </a:extLst>
              </p:cNvPr>
              <p:cNvSpPr/>
              <p:nvPr/>
            </p:nvSpPr>
            <p:spPr>
              <a:xfrm>
                <a:off x="478871" y="1467757"/>
                <a:ext cx="47574" cy="56650"/>
              </a:xfrm>
              <a:custGeom>
                <a:avLst/>
                <a:gdLst/>
                <a:ahLst/>
                <a:cxnLst/>
                <a:rect l="0" t="0" r="0" b="0"/>
                <a:pathLst>
                  <a:path w="47574" h="56655">
                    <a:moveTo>
                      <a:pt x="27838" y="0"/>
                    </a:moveTo>
                    <a:cubicBezTo>
                      <a:pt x="35598" y="0"/>
                      <a:pt x="42101" y="2705"/>
                      <a:pt x="47358" y="8103"/>
                    </a:cubicBezTo>
                    <a:lnTo>
                      <a:pt x="41465" y="14821"/>
                    </a:lnTo>
                    <a:cubicBezTo>
                      <a:pt x="37757" y="10656"/>
                      <a:pt x="33223" y="8573"/>
                      <a:pt x="27838" y="8573"/>
                    </a:cubicBezTo>
                    <a:cubicBezTo>
                      <a:pt x="22390" y="8573"/>
                      <a:pt x="17971" y="10427"/>
                      <a:pt x="14580" y="14110"/>
                    </a:cubicBezTo>
                    <a:cubicBezTo>
                      <a:pt x="11176" y="17818"/>
                      <a:pt x="9487" y="22555"/>
                      <a:pt x="9487" y="28347"/>
                    </a:cubicBezTo>
                    <a:cubicBezTo>
                      <a:pt x="9487" y="34112"/>
                      <a:pt x="11176" y="38837"/>
                      <a:pt x="14580" y="42545"/>
                    </a:cubicBezTo>
                    <a:cubicBezTo>
                      <a:pt x="17971" y="46241"/>
                      <a:pt x="22390" y="48082"/>
                      <a:pt x="27838" y="48082"/>
                    </a:cubicBezTo>
                    <a:cubicBezTo>
                      <a:pt x="33464" y="48082"/>
                      <a:pt x="38100" y="45898"/>
                      <a:pt x="41758" y="41542"/>
                    </a:cubicBezTo>
                    <a:lnTo>
                      <a:pt x="47574" y="48375"/>
                    </a:lnTo>
                    <a:cubicBezTo>
                      <a:pt x="42558" y="53899"/>
                      <a:pt x="35979" y="56655"/>
                      <a:pt x="27838" y="56655"/>
                    </a:cubicBezTo>
                    <a:cubicBezTo>
                      <a:pt x="19774" y="56655"/>
                      <a:pt x="13119" y="53975"/>
                      <a:pt x="7874" y="48616"/>
                    </a:cubicBezTo>
                    <a:cubicBezTo>
                      <a:pt x="2616" y="43243"/>
                      <a:pt x="0" y="36487"/>
                      <a:pt x="0" y="28347"/>
                    </a:cubicBezTo>
                    <a:cubicBezTo>
                      <a:pt x="0" y="20155"/>
                      <a:pt x="2616" y="13386"/>
                      <a:pt x="7874" y="8027"/>
                    </a:cubicBezTo>
                    <a:cubicBezTo>
                      <a:pt x="13119" y="2680"/>
                      <a:pt x="19774" y="0"/>
                      <a:pt x="27838" y="0"/>
                    </a:cubicBez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84" name="Shape 98">
                <a:extLst>
                  <a:ext uri="{FF2B5EF4-FFF2-40B4-BE49-F238E27FC236}">
                    <a16:creationId xmlns:a16="http://schemas.microsoft.com/office/drawing/2014/main" id="{FD81534C-8E47-40CE-8A61-37D8A7FF1C65}"/>
                  </a:ext>
                </a:extLst>
              </p:cNvPr>
              <p:cNvSpPr/>
              <p:nvPr/>
            </p:nvSpPr>
            <p:spPr>
              <a:xfrm>
                <a:off x="550118" y="1467757"/>
                <a:ext cx="25914" cy="55672"/>
              </a:xfrm>
              <a:custGeom>
                <a:avLst/>
                <a:gdLst/>
                <a:ahLst/>
                <a:cxnLst/>
                <a:rect l="0" t="0" r="0" b="0"/>
                <a:pathLst>
                  <a:path w="25914" h="55677">
                    <a:moveTo>
                      <a:pt x="25768" y="0"/>
                    </a:moveTo>
                    <a:lnTo>
                      <a:pt x="25914" y="0"/>
                    </a:lnTo>
                    <a:lnTo>
                      <a:pt x="25914" y="19128"/>
                    </a:lnTo>
                    <a:lnTo>
                      <a:pt x="17666" y="38126"/>
                    </a:lnTo>
                    <a:lnTo>
                      <a:pt x="25914" y="38126"/>
                    </a:lnTo>
                    <a:lnTo>
                      <a:pt x="25914" y="45784"/>
                    </a:lnTo>
                    <a:lnTo>
                      <a:pt x="14465" y="45784"/>
                    </a:lnTo>
                    <a:lnTo>
                      <a:pt x="10147" y="55677"/>
                    </a:lnTo>
                    <a:lnTo>
                      <a:pt x="0" y="55677"/>
                    </a:lnTo>
                    <a:lnTo>
                      <a:pt x="25768"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85" name="Shape 99">
                <a:extLst>
                  <a:ext uri="{FF2B5EF4-FFF2-40B4-BE49-F238E27FC236}">
                    <a16:creationId xmlns:a16="http://schemas.microsoft.com/office/drawing/2014/main" id="{FCEA2529-6BFE-4443-8198-000A7E8077EF}"/>
                  </a:ext>
                </a:extLst>
              </p:cNvPr>
              <p:cNvSpPr/>
              <p:nvPr/>
            </p:nvSpPr>
            <p:spPr>
              <a:xfrm>
                <a:off x="576032" y="1467757"/>
                <a:ext cx="25915" cy="55672"/>
              </a:xfrm>
              <a:custGeom>
                <a:avLst/>
                <a:gdLst/>
                <a:ahLst/>
                <a:cxnLst/>
                <a:rect l="0" t="0" r="0" b="0"/>
                <a:pathLst>
                  <a:path w="25915" h="55677">
                    <a:moveTo>
                      <a:pt x="0" y="0"/>
                    </a:moveTo>
                    <a:lnTo>
                      <a:pt x="146" y="0"/>
                    </a:lnTo>
                    <a:lnTo>
                      <a:pt x="25915" y="55677"/>
                    </a:lnTo>
                    <a:lnTo>
                      <a:pt x="15780" y="55677"/>
                    </a:lnTo>
                    <a:lnTo>
                      <a:pt x="11449" y="45784"/>
                    </a:lnTo>
                    <a:lnTo>
                      <a:pt x="0" y="45784"/>
                    </a:lnTo>
                    <a:lnTo>
                      <a:pt x="0" y="38126"/>
                    </a:lnTo>
                    <a:lnTo>
                      <a:pt x="8249" y="38126"/>
                    </a:lnTo>
                    <a:lnTo>
                      <a:pt x="6" y="19114"/>
                    </a:lnTo>
                    <a:lnTo>
                      <a:pt x="0" y="19128"/>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86" name="Shape 100">
                <a:extLst>
                  <a:ext uri="{FF2B5EF4-FFF2-40B4-BE49-F238E27FC236}">
                    <a16:creationId xmlns:a16="http://schemas.microsoft.com/office/drawing/2014/main" id="{1BAA3B0F-5E97-49D4-9851-490EF527C998}"/>
                  </a:ext>
                </a:extLst>
              </p:cNvPr>
              <p:cNvSpPr/>
              <p:nvPr/>
            </p:nvSpPr>
            <p:spPr>
              <a:xfrm>
                <a:off x="630607" y="1468741"/>
                <a:ext cx="23222" cy="54695"/>
              </a:xfrm>
              <a:custGeom>
                <a:avLst/>
                <a:gdLst/>
                <a:ahLst/>
                <a:cxnLst/>
                <a:rect l="0" t="0" r="0" b="0"/>
                <a:pathLst>
                  <a:path w="23222" h="54699">
                    <a:moveTo>
                      <a:pt x="0" y="0"/>
                    </a:moveTo>
                    <a:lnTo>
                      <a:pt x="16891" y="0"/>
                    </a:lnTo>
                    <a:lnTo>
                      <a:pt x="23222" y="2083"/>
                    </a:lnTo>
                    <a:lnTo>
                      <a:pt x="23222" y="10727"/>
                    </a:lnTo>
                    <a:lnTo>
                      <a:pt x="16637" y="8611"/>
                    </a:lnTo>
                    <a:lnTo>
                      <a:pt x="9296" y="8611"/>
                    </a:lnTo>
                    <a:lnTo>
                      <a:pt x="9296" y="46113"/>
                    </a:lnTo>
                    <a:lnTo>
                      <a:pt x="16637" y="46113"/>
                    </a:lnTo>
                    <a:lnTo>
                      <a:pt x="23222" y="43992"/>
                    </a:lnTo>
                    <a:lnTo>
                      <a:pt x="23222" y="52608"/>
                    </a:lnTo>
                    <a:lnTo>
                      <a:pt x="16891" y="54699"/>
                    </a:lnTo>
                    <a:lnTo>
                      <a:pt x="0" y="54699"/>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87" name="Shape 101">
                <a:extLst>
                  <a:ext uri="{FF2B5EF4-FFF2-40B4-BE49-F238E27FC236}">
                    <a16:creationId xmlns:a16="http://schemas.microsoft.com/office/drawing/2014/main" id="{2B0816CC-F750-4C7B-894F-F736EDDAE3CE}"/>
                  </a:ext>
                </a:extLst>
              </p:cNvPr>
              <p:cNvSpPr/>
              <p:nvPr/>
            </p:nvSpPr>
            <p:spPr>
              <a:xfrm>
                <a:off x="653829" y="1470824"/>
                <a:ext cx="23298" cy="50521"/>
              </a:xfrm>
              <a:custGeom>
                <a:avLst/>
                <a:gdLst/>
                <a:ahLst/>
                <a:cxnLst/>
                <a:rect l="0" t="0" r="0" b="0"/>
                <a:pathLst>
                  <a:path w="23298" h="50525">
                    <a:moveTo>
                      <a:pt x="0" y="0"/>
                    </a:moveTo>
                    <a:lnTo>
                      <a:pt x="15475" y="5092"/>
                    </a:lnTo>
                    <a:cubicBezTo>
                      <a:pt x="20695" y="9868"/>
                      <a:pt x="23298" y="16586"/>
                      <a:pt x="23298" y="25222"/>
                    </a:cubicBezTo>
                    <a:cubicBezTo>
                      <a:pt x="23298" y="33858"/>
                      <a:pt x="20707" y="40589"/>
                      <a:pt x="15513" y="45402"/>
                    </a:cubicBezTo>
                    <a:lnTo>
                      <a:pt x="0" y="50525"/>
                    </a:lnTo>
                    <a:lnTo>
                      <a:pt x="0" y="41909"/>
                    </a:lnTo>
                    <a:lnTo>
                      <a:pt x="8630" y="39128"/>
                    </a:lnTo>
                    <a:cubicBezTo>
                      <a:pt x="12160" y="35852"/>
                      <a:pt x="13926" y="31216"/>
                      <a:pt x="13926" y="25209"/>
                    </a:cubicBezTo>
                    <a:cubicBezTo>
                      <a:pt x="13926" y="19265"/>
                      <a:pt x="12160" y="14668"/>
                      <a:pt x="8630" y="11417"/>
                    </a:cubicBezTo>
                    <a:lnTo>
                      <a:pt x="0" y="8644"/>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88" name="Shape 102">
                <a:extLst>
                  <a:ext uri="{FF2B5EF4-FFF2-40B4-BE49-F238E27FC236}">
                    <a16:creationId xmlns:a16="http://schemas.microsoft.com/office/drawing/2014/main" id="{A499D0E7-A116-4922-9D88-E61A2EBF3BF6}"/>
                  </a:ext>
                </a:extLst>
              </p:cNvPr>
              <p:cNvSpPr/>
              <p:nvPr/>
            </p:nvSpPr>
            <p:spPr>
              <a:xfrm>
                <a:off x="707630" y="1468733"/>
                <a:ext cx="35116" cy="54695"/>
              </a:xfrm>
              <a:custGeom>
                <a:avLst/>
                <a:gdLst/>
                <a:ahLst/>
                <a:cxnLst/>
                <a:rect l="0" t="0" r="0" b="0"/>
                <a:pathLst>
                  <a:path w="35116" h="54699">
                    <a:moveTo>
                      <a:pt x="0" y="0"/>
                    </a:moveTo>
                    <a:lnTo>
                      <a:pt x="34531" y="0"/>
                    </a:lnTo>
                    <a:lnTo>
                      <a:pt x="34531" y="8534"/>
                    </a:lnTo>
                    <a:lnTo>
                      <a:pt x="9309" y="8534"/>
                    </a:lnTo>
                    <a:lnTo>
                      <a:pt x="9309" y="22936"/>
                    </a:lnTo>
                    <a:lnTo>
                      <a:pt x="31331" y="22936"/>
                    </a:lnTo>
                    <a:lnTo>
                      <a:pt x="31331" y="31039"/>
                    </a:lnTo>
                    <a:lnTo>
                      <a:pt x="9309" y="31039"/>
                    </a:lnTo>
                    <a:lnTo>
                      <a:pt x="9309" y="46126"/>
                    </a:lnTo>
                    <a:lnTo>
                      <a:pt x="31115" y="46126"/>
                    </a:lnTo>
                    <a:lnTo>
                      <a:pt x="35116" y="54699"/>
                    </a:lnTo>
                    <a:lnTo>
                      <a:pt x="0" y="54699"/>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89" name="Shape 103">
                <a:extLst>
                  <a:ext uri="{FF2B5EF4-FFF2-40B4-BE49-F238E27FC236}">
                    <a16:creationId xmlns:a16="http://schemas.microsoft.com/office/drawing/2014/main" id="{6540D6BE-9F85-4432-AC1C-E5D43C91126B}"/>
                  </a:ext>
                </a:extLst>
              </p:cNvPr>
              <p:cNvSpPr/>
              <p:nvPr/>
            </p:nvSpPr>
            <p:spPr>
              <a:xfrm>
                <a:off x="718356" y="1455546"/>
                <a:ext cx="20498" cy="10172"/>
              </a:xfrm>
              <a:custGeom>
                <a:avLst/>
                <a:gdLst/>
                <a:ahLst/>
                <a:cxnLst/>
                <a:rect l="0" t="0" r="0" b="0"/>
                <a:pathLst>
                  <a:path w="20498" h="10173">
                    <a:moveTo>
                      <a:pt x="10135" y="0"/>
                    </a:moveTo>
                    <a:lnTo>
                      <a:pt x="20498" y="0"/>
                    </a:lnTo>
                    <a:lnTo>
                      <a:pt x="8357" y="10173"/>
                    </a:lnTo>
                    <a:lnTo>
                      <a:pt x="0" y="10173"/>
                    </a:lnTo>
                    <a:lnTo>
                      <a:pt x="10135"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90" name="Shape 104">
                <a:extLst>
                  <a:ext uri="{FF2B5EF4-FFF2-40B4-BE49-F238E27FC236}">
                    <a16:creationId xmlns:a16="http://schemas.microsoft.com/office/drawing/2014/main" id="{1389E58B-60D0-4FAC-AF16-63D67CA3E3BA}"/>
                  </a:ext>
                </a:extLst>
              </p:cNvPr>
              <p:cNvSpPr/>
              <p:nvPr/>
            </p:nvSpPr>
            <p:spPr>
              <a:xfrm>
                <a:off x="773426" y="1467755"/>
                <a:ext cx="53797" cy="56256"/>
              </a:xfrm>
              <a:custGeom>
                <a:avLst/>
                <a:gdLst/>
                <a:ahLst/>
                <a:cxnLst/>
                <a:rect l="0" t="0" r="0" b="0"/>
                <a:pathLst>
                  <a:path w="53797" h="56261">
                    <a:moveTo>
                      <a:pt x="0" y="0"/>
                    </a:moveTo>
                    <a:lnTo>
                      <a:pt x="292" y="0"/>
                    </a:lnTo>
                    <a:lnTo>
                      <a:pt x="26937" y="40703"/>
                    </a:lnTo>
                    <a:lnTo>
                      <a:pt x="53505" y="0"/>
                    </a:lnTo>
                    <a:lnTo>
                      <a:pt x="53797" y="0"/>
                    </a:lnTo>
                    <a:lnTo>
                      <a:pt x="53797" y="55676"/>
                    </a:lnTo>
                    <a:lnTo>
                      <a:pt x="44488" y="55676"/>
                    </a:lnTo>
                    <a:lnTo>
                      <a:pt x="44488" y="28829"/>
                    </a:lnTo>
                    <a:lnTo>
                      <a:pt x="27229" y="56261"/>
                    </a:lnTo>
                    <a:lnTo>
                      <a:pt x="26644" y="56261"/>
                    </a:lnTo>
                    <a:lnTo>
                      <a:pt x="9309" y="28829"/>
                    </a:lnTo>
                    <a:lnTo>
                      <a:pt x="9309" y="55676"/>
                    </a:lnTo>
                    <a:lnTo>
                      <a:pt x="0" y="55676"/>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91" name="Shape 741">
                <a:extLst>
                  <a:ext uri="{FF2B5EF4-FFF2-40B4-BE49-F238E27FC236}">
                    <a16:creationId xmlns:a16="http://schemas.microsoft.com/office/drawing/2014/main" id="{5BCB0C6D-146F-47D5-ADE9-4E79EBC6FD14}"/>
                  </a:ext>
                </a:extLst>
              </p:cNvPr>
              <p:cNvSpPr/>
              <p:nvPr/>
            </p:nvSpPr>
            <p:spPr>
              <a:xfrm>
                <a:off x="861255" y="1468739"/>
                <a:ext cx="9309" cy="54695"/>
              </a:xfrm>
              <a:custGeom>
                <a:avLst/>
                <a:gdLst/>
                <a:ahLst/>
                <a:cxnLst/>
                <a:rect l="0" t="0" r="0" b="0"/>
                <a:pathLst>
                  <a:path w="9309" h="54699">
                    <a:moveTo>
                      <a:pt x="0" y="0"/>
                    </a:moveTo>
                    <a:lnTo>
                      <a:pt x="9309" y="0"/>
                    </a:lnTo>
                    <a:lnTo>
                      <a:pt x="9309" y="54699"/>
                    </a:lnTo>
                    <a:lnTo>
                      <a:pt x="0" y="54699"/>
                    </a:lnTo>
                    <a:lnTo>
                      <a:pt x="0" y="0"/>
                    </a:lnTo>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92" name="Shape 106">
                <a:extLst>
                  <a:ext uri="{FF2B5EF4-FFF2-40B4-BE49-F238E27FC236}">
                    <a16:creationId xmlns:a16="http://schemas.microsoft.com/office/drawing/2014/main" id="{A3667B34-C333-4734-93D5-5CFAA6733E09}"/>
                  </a:ext>
                </a:extLst>
              </p:cNvPr>
              <p:cNvSpPr/>
              <p:nvPr/>
            </p:nvSpPr>
            <p:spPr>
              <a:xfrm>
                <a:off x="904480" y="1468733"/>
                <a:ext cx="35116" cy="54695"/>
              </a:xfrm>
              <a:custGeom>
                <a:avLst/>
                <a:gdLst/>
                <a:ahLst/>
                <a:cxnLst/>
                <a:rect l="0" t="0" r="0" b="0"/>
                <a:pathLst>
                  <a:path w="35116" h="54699">
                    <a:moveTo>
                      <a:pt x="0" y="0"/>
                    </a:moveTo>
                    <a:lnTo>
                      <a:pt x="34531" y="0"/>
                    </a:lnTo>
                    <a:lnTo>
                      <a:pt x="34531" y="8534"/>
                    </a:lnTo>
                    <a:lnTo>
                      <a:pt x="9309" y="8534"/>
                    </a:lnTo>
                    <a:lnTo>
                      <a:pt x="9309" y="22936"/>
                    </a:lnTo>
                    <a:lnTo>
                      <a:pt x="31331" y="22936"/>
                    </a:lnTo>
                    <a:lnTo>
                      <a:pt x="31331" y="31039"/>
                    </a:lnTo>
                    <a:lnTo>
                      <a:pt x="9309" y="31039"/>
                    </a:lnTo>
                    <a:lnTo>
                      <a:pt x="9309" y="46126"/>
                    </a:lnTo>
                    <a:lnTo>
                      <a:pt x="31115" y="46126"/>
                    </a:lnTo>
                    <a:lnTo>
                      <a:pt x="35116" y="54699"/>
                    </a:lnTo>
                    <a:lnTo>
                      <a:pt x="0" y="54699"/>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93" name="Shape 107">
                <a:extLst>
                  <a:ext uri="{FF2B5EF4-FFF2-40B4-BE49-F238E27FC236}">
                    <a16:creationId xmlns:a16="http://schemas.microsoft.com/office/drawing/2014/main" id="{E9B10CF7-4F49-495C-8CA9-49F1C942FE7B}"/>
                  </a:ext>
                </a:extLst>
              </p:cNvPr>
              <p:cNvSpPr/>
              <p:nvPr/>
            </p:nvSpPr>
            <p:spPr>
              <a:xfrm>
                <a:off x="1011077" y="1468741"/>
                <a:ext cx="23215" cy="54695"/>
              </a:xfrm>
              <a:custGeom>
                <a:avLst/>
                <a:gdLst/>
                <a:ahLst/>
                <a:cxnLst/>
                <a:rect l="0" t="0" r="0" b="0"/>
                <a:pathLst>
                  <a:path w="23215" h="54699">
                    <a:moveTo>
                      <a:pt x="0" y="0"/>
                    </a:moveTo>
                    <a:lnTo>
                      <a:pt x="16891" y="0"/>
                    </a:lnTo>
                    <a:lnTo>
                      <a:pt x="23215" y="2081"/>
                    </a:lnTo>
                    <a:lnTo>
                      <a:pt x="23215" y="10725"/>
                    </a:lnTo>
                    <a:lnTo>
                      <a:pt x="16637" y="8611"/>
                    </a:lnTo>
                    <a:lnTo>
                      <a:pt x="9296" y="8611"/>
                    </a:lnTo>
                    <a:lnTo>
                      <a:pt x="9296" y="46113"/>
                    </a:lnTo>
                    <a:lnTo>
                      <a:pt x="16637" y="46113"/>
                    </a:lnTo>
                    <a:lnTo>
                      <a:pt x="23215" y="43994"/>
                    </a:lnTo>
                    <a:lnTo>
                      <a:pt x="23215" y="52610"/>
                    </a:lnTo>
                    <a:lnTo>
                      <a:pt x="16891" y="54699"/>
                    </a:lnTo>
                    <a:lnTo>
                      <a:pt x="0" y="54699"/>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94" name="Shape 108">
                <a:extLst>
                  <a:ext uri="{FF2B5EF4-FFF2-40B4-BE49-F238E27FC236}">
                    <a16:creationId xmlns:a16="http://schemas.microsoft.com/office/drawing/2014/main" id="{E1CE16ED-1651-4BE5-8977-D6F4BC5D6A46}"/>
                  </a:ext>
                </a:extLst>
              </p:cNvPr>
              <p:cNvSpPr/>
              <p:nvPr/>
            </p:nvSpPr>
            <p:spPr>
              <a:xfrm>
                <a:off x="1034293" y="1470822"/>
                <a:ext cx="23305" cy="50525"/>
              </a:xfrm>
              <a:custGeom>
                <a:avLst/>
                <a:gdLst/>
                <a:ahLst/>
                <a:cxnLst/>
                <a:rect l="0" t="0" r="0" b="0"/>
                <a:pathLst>
                  <a:path w="23305" h="50529">
                    <a:moveTo>
                      <a:pt x="0" y="0"/>
                    </a:moveTo>
                    <a:lnTo>
                      <a:pt x="15482" y="5094"/>
                    </a:lnTo>
                    <a:cubicBezTo>
                      <a:pt x="20701" y="9870"/>
                      <a:pt x="23305" y="16588"/>
                      <a:pt x="23305" y="25224"/>
                    </a:cubicBezTo>
                    <a:cubicBezTo>
                      <a:pt x="23305" y="33860"/>
                      <a:pt x="20714" y="40591"/>
                      <a:pt x="15520" y="45404"/>
                    </a:cubicBezTo>
                    <a:lnTo>
                      <a:pt x="0" y="50529"/>
                    </a:lnTo>
                    <a:lnTo>
                      <a:pt x="0" y="41913"/>
                    </a:lnTo>
                    <a:lnTo>
                      <a:pt x="8636" y="39130"/>
                    </a:lnTo>
                    <a:cubicBezTo>
                      <a:pt x="12167" y="35854"/>
                      <a:pt x="13919" y="31218"/>
                      <a:pt x="13919" y="25211"/>
                    </a:cubicBezTo>
                    <a:cubicBezTo>
                      <a:pt x="13919" y="19267"/>
                      <a:pt x="12167" y="14670"/>
                      <a:pt x="8636" y="11419"/>
                    </a:cubicBezTo>
                    <a:lnTo>
                      <a:pt x="0" y="8643"/>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95" name="Shape 742">
                <a:extLst>
                  <a:ext uri="{FF2B5EF4-FFF2-40B4-BE49-F238E27FC236}">
                    <a16:creationId xmlns:a16="http://schemas.microsoft.com/office/drawing/2014/main" id="{33F4FE52-A30F-4849-B168-31690C9065EB}"/>
                  </a:ext>
                </a:extLst>
              </p:cNvPr>
              <p:cNvSpPr/>
              <p:nvPr/>
            </p:nvSpPr>
            <p:spPr>
              <a:xfrm>
                <a:off x="1088103" y="1468739"/>
                <a:ext cx="9309" cy="54695"/>
              </a:xfrm>
              <a:custGeom>
                <a:avLst/>
                <a:gdLst/>
                <a:ahLst/>
                <a:cxnLst/>
                <a:rect l="0" t="0" r="0" b="0"/>
                <a:pathLst>
                  <a:path w="9309" h="54699">
                    <a:moveTo>
                      <a:pt x="0" y="0"/>
                    </a:moveTo>
                    <a:lnTo>
                      <a:pt x="9309" y="0"/>
                    </a:lnTo>
                    <a:lnTo>
                      <a:pt x="9309" y="54699"/>
                    </a:lnTo>
                    <a:lnTo>
                      <a:pt x="0" y="54699"/>
                    </a:lnTo>
                    <a:lnTo>
                      <a:pt x="0" y="0"/>
                    </a:lnTo>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96" name="Shape 110">
                <a:extLst>
                  <a:ext uri="{FF2B5EF4-FFF2-40B4-BE49-F238E27FC236}">
                    <a16:creationId xmlns:a16="http://schemas.microsoft.com/office/drawing/2014/main" id="{BCFFBF5D-0FB1-47AD-95D3-F71A4ACDAF48}"/>
                  </a:ext>
                </a:extLst>
              </p:cNvPr>
              <p:cNvSpPr/>
              <p:nvPr/>
            </p:nvSpPr>
            <p:spPr>
              <a:xfrm>
                <a:off x="1129294" y="1469024"/>
                <a:ext cx="52298" cy="55824"/>
              </a:xfrm>
              <a:custGeom>
                <a:avLst/>
                <a:gdLst/>
                <a:ahLst/>
                <a:cxnLst/>
                <a:rect l="0" t="0" r="0" b="0"/>
                <a:pathLst>
                  <a:path w="52298" h="55829">
                    <a:moveTo>
                      <a:pt x="28461" y="0"/>
                    </a:moveTo>
                    <a:cubicBezTo>
                      <a:pt x="32169" y="0"/>
                      <a:pt x="35674" y="762"/>
                      <a:pt x="38976" y="2299"/>
                    </a:cubicBezTo>
                    <a:cubicBezTo>
                      <a:pt x="42291" y="3823"/>
                      <a:pt x="45237" y="6159"/>
                      <a:pt x="47828" y="9309"/>
                    </a:cubicBezTo>
                    <a:lnTo>
                      <a:pt x="41504" y="14072"/>
                    </a:lnTo>
                    <a:cubicBezTo>
                      <a:pt x="39713" y="11976"/>
                      <a:pt x="37693" y="10439"/>
                      <a:pt x="35446" y="9423"/>
                    </a:cubicBezTo>
                    <a:cubicBezTo>
                      <a:pt x="33185" y="8395"/>
                      <a:pt x="30912" y="7887"/>
                      <a:pt x="28613" y="7887"/>
                    </a:cubicBezTo>
                    <a:cubicBezTo>
                      <a:pt x="22835" y="7887"/>
                      <a:pt x="18136" y="9741"/>
                      <a:pt x="14491" y="13437"/>
                    </a:cubicBezTo>
                    <a:cubicBezTo>
                      <a:pt x="10833" y="17132"/>
                      <a:pt x="9017" y="21933"/>
                      <a:pt x="9017" y="27838"/>
                    </a:cubicBezTo>
                    <a:cubicBezTo>
                      <a:pt x="9017" y="33846"/>
                      <a:pt x="10833" y="38735"/>
                      <a:pt x="14491" y="42469"/>
                    </a:cubicBezTo>
                    <a:cubicBezTo>
                      <a:pt x="18136" y="46215"/>
                      <a:pt x="22860" y="48082"/>
                      <a:pt x="28677" y="48082"/>
                    </a:cubicBezTo>
                    <a:cubicBezTo>
                      <a:pt x="33134" y="48082"/>
                      <a:pt x="36779" y="46939"/>
                      <a:pt x="39624" y="44641"/>
                    </a:cubicBezTo>
                    <a:cubicBezTo>
                      <a:pt x="42456" y="42329"/>
                      <a:pt x="43866" y="39192"/>
                      <a:pt x="43866" y="35217"/>
                    </a:cubicBezTo>
                    <a:lnTo>
                      <a:pt x="43866" y="34455"/>
                    </a:lnTo>
                    <a:lnTo>
                      <a:pt x="32893" y="34455"/>
                    </a:lnTo>
                    <a:lnTo>
                      <a:pt x="27076" y="27153"/>
                    </a:lnTo>
                    <a:lnTo>
                      <a:pt x="52159" y="27153"/>
                    </a:lnTo>
                    <a:cubicBezTo>
                      <a:pt x="52159" y="27521"/>
                      <a:pt x="52172" y="28029"/>
                      <a:pt x="52197" y="28677"/>
                    </a:cubicBezTo>
                    <a:cubicBezTo>
                      <a:pt x="52260" y="30404"/>
                      <a:pt x="52298" y="31559"/>
                      <a:pt x="52298" y="32169"/>
                    </a:cubicBezTo>
                    <a:cubicBezTo>
                      <a:pt x="52298" y="39650"/>
                      <a:pt x="50152" y="45466"/>
                      <a:pt x="45872" y="49606"/>
                    </a:cubicBezTo>
                    <a:cubicBezTo>
                      <a:pt x="41580" y="53759"/>
                      <a:pt x="35776" y="55829"/>
                      <a:pt x="28461" y="55829"/>
                    </a:cubicBezTo>
                    <a:cubicBezTo>
                      <a:pt x="24104" y="55829"/>
                      <a:pt x="20206" y="55182"/>
                      <a:pt x="16789" y="53899"/>
                    </a:cubicBezTo>
                    <a:cubicBezTo>
                      <a:pt x="13373" y="52616"/>
                      <a:pt x="10389" y="50673"/>
                      <a:pt x="7823" y="48082"/>
                    </a:cubicBezTo>
                    <a:cubicBezTo>
                      <a:pt x="5296" y="45517"/>
                      <a:pt x="3365" y="42494"/>
                      <a:pt x="2019" y="39040"/>
                    </a:cubicBezTo>
                    <a:cubicBezTo>
                      <a:pt x="673" y="35573"/>
                      <a:pt x="0" y="31864"/>
                      <a:pt x="0" y="27915"/>
                    </a:cubicBezTo>
                    <a:cubicBezTo>
                      <a:pt x="0" y="23889"/>
                      <a:pt x="686" y="20180"/>
                      <a:pt x="2057" y="16789"/>
                    </a:cubicBezTo>
                    <a:cubicBezTo>
                      <a:pt x="3429" y="13398"/>
                      <a:pt x="5461" y="10414"/>
                      <a:pt x="8141" y="7810"/>
                    </a:cubicBezTo>
                    <a:cubicBezTo>
                      <a:pt x="10744" y="5271"/>
                      <a:pt x="13779" y="3340"/>
                      <a:pt x="17272" y="1994"/>
                    </a:cubicBezTo>
                    <a:cubicBezTo>
                      <a:pt x="20752" y="673"/>
                      <a:pt x="24486" y="0"/>
                      <a:pt x="28461" y="0"/>
                    </a:cubicBez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97" name="Shape 743">
                <a:extLst>
                  <a:ext uri="{FF2B5EF4-FFF2-40B4-BE49-F238E27FC236}">
                    <a16:creationId xmlns:a16="http://schemas.microsoft.com/office/drawing/2014/main" id="{74B60173-740E-45A0-A462-5F6C1FCDC653}"/>
                  </a:ext>
                </a:extLst>
              </p:cNvPr>
              <p:cNvSpPr/>
              <p:nvPr/>
            </p:nvSpPr>
            <p:spPr>
              <a:xfrm>
                <a:off x="1212207" y="1468739"/>
                <a:ext cx="9309" cy="54695"/>
              </a:xfrm>
              <a:custGeom>
                <a:avLst/>
                <a:gdLst/>
                <a:ahLst/>
                <a:cxnLst/>
                <a:rect l="0" t="0" r="0" b="0"/>
                <a:pathLst>
                  <a:path w="9309" h="54699">
                    <a:moveTo>
                      <a:pt x="0" y="0"/>
                    </a:moveTo>
                    <a:lnTo>
                      <a:pt x="9309" y="0"/>
                    </a:lnTo>
                    <a:lnTo>
                      <a:pt x="9309" y="54699"/>
                    </a:lnTo>
                    <a:lnTo>
                      <a:pt x="0" y="54699"/>
                    </a:lnTo>
                    <a:lnTo>
                      <a:pt x="0" y="0"/>
                    </a:lnTo>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98" name="Shape 112">
                <a:extLst>
                  <a:ext uri="{FF2B5EF4-FFF2-40B4-BE49-F238E27FC236}">
                    <a16:creationId xmlns:a16="http://schemas.microsoft.com/office/drawing/2014/main" id="{4D59644A-96E4-404F-AF32-620D3620C7CF}"/>
                  </a:ext>
                </a:extLst>
              </p:cNvPr>
              <p:cNvSpPr/>
              <p:nvPr/>
            </p:nvSpPr>
            <p:spPr>
              <a:xfrm>
                <a:off x="1250825" y="1468742"/>
                <a:ext cx="46381" cy="54682"/>
              </a:xfrm>
              <a:custGeom>
                <a:avLst/>
                <a:gdLst/>
                <a:ahLst/>
                <a:cxnLst/>
                <a:rect l="0" t="0" r="0" b="0"/>
                <a:pathLst>
                  <a:path w="46381" h="54686">
                    <a:moveTo>
                      <a:pt x="0" y="0"/>
                    </a:moveTo>
                    <a:lnTo>
                      <a:pt x="46381" y="0"/>
                    </a:lnTo>
                    <a:lnTo>
                      <a:pt x="46381" y="8242"/>
                    </a:lnTo>
                    <a:lnTo>
                      <a:pt x="27838" y="8242"/>
                    </a:lnTo>
                    <a:lnTo>
                      <a:pt x="27838" y="54686"/>
                    </a:lnTo>
                    <a:lnTo>
                      <a:pt x="18529" y="54686"/>
                    </a:lnTo>
                    <a:lnTo>
                      <a:pt x="18529" y="8242"/>
                    </a:lnTo>
                    <a:lnTo>
                      <a:pt x="0" y="8242"/>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99" name="Shape 113">
                <a:extLst>
                  <a:ext uri="{FF2B5EF4-FFF2-40B4-BE49-F238E27FC236}">
                    <a16:creationId xmlns:a16="http://schemas.microsoft.com/office/drawing/2014/main" id="{64A63472-2E2F-4C1B-AE8F-C241BDD87BBB}"/>
                  </a:ext>
                </a:extLst>
              </p:cNvPr>
              <p:cNvSpPr/>
              <p:nvPr/>
            </p:nvSpPr>
            <p:spPr>
              <a:xfrm>
                <a:off x="1321200" y="1467757"/>
                <a:ext cx="25914" cy="55672"/>
              </a:xfrm>
              <a:custGeom>
                <a:avLst/>
                <a:gdLst/>
                <a:ahLst/>
                <a:cxnLst/>
                <a:rect l="0" t="0" r="0" b="0"/>
                <a:pathLst>
                  <a:path w="25914" h="55677">
                    <a:moveTo>
                      <a:pt x="25768" y="0"/>
                    </a:moveTo>
                    <a:lnTo>
                      <a:pt x="25914" y="0"/>
                    </a:lnTo>
                    <a:lnTo>
                      <a:pt x="25914" y="19128"/>
                    </a:lnTo>
                    <a:lnTo>
                      <a:pt x="17666" y="38126"/>
                    </a:lnTo>
                    <a:lnTo>
                      <a:pt x="25914" y="38126"/>
                    </a:lnTo>
                    <a:lnTo>
                      <a:pt x="25914" y="45784"/>
                    </a:lnTo>
                    <a:lnTo>
                      <a:pt x="14465" y="45784"/>
                    </a:lnTo>
                    <a:lnTo>
                      <a:pt x="10147" y="55677"/>
                    </a:lnTo>
                    <a:lnTo>
                      <a:pt x="0" y="55677"/>
                    </a:lnTo>
                    <a:lnTo>
                      <a:pt x="25768"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00" name="Shape 114">
                <a:extLst>
                  <a:ext uri="{FF2B5EF4-FFF2-40B4-BE49-F238E27FC236}">
                    <a16:creationId xmlns:a16="http://schemas.microsoft.com/office/drawing/2014/main" id="{85F42AEF-9B0B-4CFA-AEDF-B900D0C57204}"/>
                  </a:ext>
                </a:extLst>
              </p:cNvPr>
              <p:cNvSpPr/>
              <p:nvPr/>
            </p:nvSpPr>
            <p:spPr>
              <a:xfrm>
                <a:off x="1347114" y="1467757"/>
                <a:ext cx="25914" cy="55672"/>
              </a:xfrm>
              <a:custGeom>
                <a:avLst/>
                <a:gdLst/>
                <a:ahLst/>
                <a:cxnLst/>
                <a:rect l="0" t="0" r="0" b="0"/>
                <a:pathLst>
                  <a:path w="25914" h="55677">
                    <a:moveTo>
                      <a:pt x="0" y="0"/>
                    </a:moveTo>
                    <a:lnTo>
                      <a:pt x="146" y="0"/>
                    </a:lnTo>
                    <a:lnTo>
                      <a:pt x="25914" y="55677"/>
                    </a:lnTo>
                    <a:lnTo>
                      <a:pt x="15780" y="55677"/>
                    </a:lnTo>
                    <a:lnTo>
                      <a:pt x="11449" y="45784"/>
                    </a:lnTo>
                    <a:lnTo>
                      <a:pt x="0" y="45784"/>
                    </a:lnTo>
                    <a:lnTo>
                      <a:pt x="0" y="38126"/>
                    </a:lnTo>
                    <a:lnTo>
                      <a:pt x="8249" y="38126"/>
                    </a:lnTo>
                    <a:lnTo>
                      <a:pt x="6" y="19114"/>
                    </a:lnTo>
                    <a:lnTo>
                      <a:pt x="0" y="19128"/>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01" name="Shape 115">
                <a:extLst>
                  <a:ext uri="{FF2B5EF4-FFF2-40B4-BE49-F238E27FC236}">
                    <a16:creationId xmlns:a16="http://schemas.microsoft.com/office/drawing/2014/main" id="{A17CDB95-4A98-4F83-A9B2-E22A3748A7F0}"/>
                  </a:ext>
                </a:extLst>
              </p:cNvPr>
              <p:cNvSpPr/>
              <p:nvPr/>
            </p:nvSpPr>
            <p:spPr>
              <a:xfrm>
                <a:off x="1401681" y="1468742"/>
                <a:ext cx="34087" cy="54682"/>
              </a:xfrm>
              <a:custGeom>
                <a:avLst/>
                <a:gdLst/>
                <a:ahLst/>
                <a:cxnLst/>
                <a:rect l="0" t="0" r="0" b="0"/>
                <a:pathLst>
                  <a:path w="34087" h="54686">
                    <a:moveTo>
                      <a:pt x="0" y="0"/>
                    </a:moveTo>
                    <a:lnTo>
                      <a:pt x="9309" y="0"/>
                    </a:lnTo>
                    <a:lnTo>
                      <a:pt x="9309" y="46444"/>
                    </a:lnTo>
                    <a:lnTo>
                      <a:pt x="28651" y="46444"/>
                    </a:lnTo>
                    <a:lnTo>
                      <a:pt x="34087" y="54686"/>
                    </a:lnTo>
                    <a:lnTo>
                      <a:pt x="0" y="54686"/>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02" name="Shape 116">
                <a:extLst>
                  <a:ext uri="{FF2B5EF4-FFF2-40B4-BE49-F238E27FC236}">
                    <a16:creationId xmlns:a16="http://schemas.microsoft.com/office/drawing/2014/main" id="{37010B6E-7CD8-49DC-8415-C8F449178E4A}"/>
                  </a:ext>
                </a:extLst>
              </p:cNvPr>
              <p:cNvSpPr/>
              <p:nvPr/>
            </p:nvSpPr>
            <p:spPr>
              <a:xfrm>
                <a:off x="1464571" y="1468733"/>
                <a:ext cx="35116" cy="54695"/>
              </a:xfrm>
              <a:custGeom>
                <a:avLst/>
                <a:gdLst/>
                <a:ahLst/>
                <a:cxnLst/>
                <a:rect l="0" t="0" r="0" b="0"/>
                <a:pathLst>
                  <a:path w="35116" h="54699">
                    <a:moveTo>
                      <a:pt x="0" y="0"/>
                    </a:moveTo>
                    <a:lnTo>
                      <a:pt x="34531" y="0"/>
                    </a:lnTo>
                    <a:lnTo>
                      <a:pt x="34531" y="8534"/>
                    </a:lnTo>
                    <a:lnTo>
                      <a:pt x="9309" y="8534"/>
                    </a:lnTo>
                    <a:lnTo>
                      <a:pt x="9309" y="22936"/>
                    </a:lnTo>
                    <a:lnTo>
                      <a:pt x="31331" y="22936"/>
                    </a:lnTo>
                    <a:lnTo>
                      <a:pt x="31331" y="31039"/>
                    </a:lnTo>
                    <a:lnTo>
                      <a:pt x="9309" y="31039"/>
                    </a:lnTo>
                    <a:lnTo>
                      <a:pt x="9309" y="46126"/>
                    </a:lnTo>
                    <a:lnTo>
                      <a:pt x="31115" y="46126"/>
                    </a:lnTo>
                    <a:lnTo>
                      <a:pt x="35116" y="54699"/>
                    </a:lnTo>
                    <a:lnTo>
                      <a:pt x="0" y="54699"/>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03" name="Shape 117">
                <a:extLst>
                  <a:ext uri="{FF2B5EF4-FFF2-40B4-BE49-F238E27FC236}">
                    <a16:creationId xmlns:a16="http://schemas.microsoft.com/office/drawing/2014/main" id="{46703F67-FA4C-4562-9FD4-434105A9ECF9}"/>
                  </a:ext>
                </a:extLst>
              </p:cNvPr>
              <p:cNvSpPr/>
              <p:nvPr/>
            </p:nvSpPr>
            <p:spPr>
              <a:xfrm>
                <a:off x="1571175" y="1468741"/>
                <a:ext cx="23215" cy="54695"/>
              </a:xfrm>
              <a:custGeom>
                <a:avLst/>
                <a:gdLst/>
                <a:ahLst/>
                <a:cxnLst/>
                <a:rect l="0" t="0" r="0" b="0"/>
                <a:pathLst>
                  <a:path w="23215" h="54699">
                    <a:moveTo>
                      <a:pt x="0" y="0"/>
                    </a:moveTo>
                    <a:lnTo>
                      <a:pt x="16891" y="0"/>
                    </a:lnTo>
                    <a:lnTo>
                      <a:pt x="23215" y="2081"/>
                    </a:lnTo>
                    <a:lnTo>
                      <a:pt x="23215" y="10725"/>
                    </a:lnTo>
                    <a:lnTo>
                      <a:pt x="16637" y="8611"/>
                    </a:lnTo>
                    <a:lnTo>
                      <a:pt x="9296" y="8611"/>
                    </a:lnTo>
                    <a:lnTo>
                      <a:pt x="9296" y="46113"/>
                    </a:lnTo>
                    <a:lnTo>
                      <a:pt x="16637" y="46113"/>
                    </a:lnTo>
                    <a:lnTo>
                      <a:pt x="23215" y="43994"/>
                    </a:lnTo>
                    <a:lnTo>
                      <a:pt x="23215" y="52610"/>
                    </a:lnTo>
                    <a:lnTo>
                      <a:pt x="16891" y="54699"/>
                    </a:lnTo>
                    <a:lnTo>
                      <a:pt x="0" y="54699"/>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04" name="Shape 118">
                <a:extLst>
                  <a:ext uri="{FF2B5EF4-FFF2-40B4-BE49-F238E27FC236}">
                    <a16:creationId xmlns:a16="http://schemas.microsoft.com/office/drawing/2014/main" id="{E846ACE9-59BD-40E4-BF90-1F2B69BDA619}"/>
                  </a:ext>
                </a:extLst>
              </p:cNvPr>
              <p:cNvSpPr/>
              <p:nvPr/>
            </p:nvSpPr>
            <p:spPr>
              <a:xfrm>
                <a:off x="1594390" y="1470822"/>
                <a:ext cx="23305" cy="50525"/>
              </a:xfrm>
              <a:custGeom>
                <a:avLst/>
                <a:gdLst/>
                <a:ahLst/>
                <a:cxnLst/>
                <a:rect l="0" t="0" r="0" b="0"/>
                <a:pathLst>
                  <a:path w="23305" h="50529">
                    <a:moveTo>
                      <a:pt x="0" y="0"/>
                    </a:moveTo>
                    <a:lnTo>
                      <a:pt x="15482" y="5094"/>
                    </a:lnTo>
                    <a:cubicBezTo>
                      <a:pt x="20689" y="9870"/>
                      <a:pt x="23305" y="16588"/>
                      <a:pt x="23305" y="25224"/>
                    </a:cubicBezTo>
                    <a:cubicBezTo>
                      <a:pt x="23305" y="33860"/>
                      <a:pt x="20701" y="40591"/>
                      <a:pt x="15520" y="45404"/>
                    </a:cubicBezTo>
                    <a:lnTo>
                      <a:pt x="0" y="50529"/>
                    </a:lnTo>
                    <a:lnTo>
                      <a:pt x="0" y="41913"/>
                    </a:lnTo>
                    <a:lnTo>
                      <a:pt x="8636" y="39130"/>
                    </a:lnTo>
                    <a:cubicBezTo>
                      <a:pt x="12154" y="35854"/>
                      <a:pt x="13919" y="31218"/>
                      <a:pt x="13919" y="25211"/>
                    </a:cubicBezTo>
                    <a:cubicBezTo>
                      <a:pt x="13919" y="19267"/>
                      <a:pt x="12154" y="14670"/>
                      <a:pt x="8636" y="11419"/>
                    </a:cubicBezTo>
                    <a:lnTo>
                      <a:pt x="0" y="8643"/>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05" name="Shape 119">
                <a:extLst>
                  <a:ext uri="{FF2B5EF4-FFF2-40B4-BE49-F238E27FC236}">
                    <a16:creationId xmlns:a16="http://schemas.microsoft.com/office/drawing/2014/main" id="{45CE3662-D654-4E74-A68A-8D7483625E91}"/>
                  </a:ext>
                </a:extLst>
              </p:cNvPr>
              <p:cNvSpPr/>
              <p:nvPr/>
            </p:nvSpPr>
            <p:spPr>
              <a:xfrm>
                <a:off x="1647509" y="1468735"/>
                <a:ext cx="41186" cy="55672"/>
              </a:xfrm>
              <a:custGeom>
                <a:avLst/>
                <a:gdLst/>
                <a:ahLst/>
                <a:cxnLst/>
                <a:rect l="0" t="0" r="0" b="0"/>
                <a:pathLst>
                  <a:path w="41186" h="55677">
                    <a:moveTo>
                      <a:pt x="0" y="0"/>
                    </a:moveTo>
                    <a:lnTo>
                      <a:pt x="9309" y="0"/>
                    </a:lnTo>
                    <a:lnTo>
                      <a:pt x="9309" y="34671"/>
                    </a:lnTo>
                    <a:cubicBezTo>
                      <a:pt x="9309" y="38507"/>
                      <a:pt x="10275" y="41529"/>
                      <a:pt x="12217" y="43764"/>
                    </a:cubicBezTo>
                    <a:cubicBezTo>
                      <a:pt x="14148" y="45987"/>
                      <a:pt x="16967" y="47104"/>
                      <a:pt x="20650" y="47104"/>
                    </a:cubicBezTo>
                    <a:cubicBezTo>
                      <a:pt x="24257" y="47104"/>
                      <a:pt x="27026" y="45987"/>
                      <a:pt x="28969" y="43764"/>
                    </a:cubicBezTo>
                    <a:cubicBezTo>
                      <a:pt x="30899" y="41529"/>
                      <a:pt x="31877" y="38507"/>
                      <a:pt x="31877" y="34671"/>
                    </a:cubicBezTo>
                    <a:lnTo>
                      <a:pt x="31877" y="0"/>
                    </a:lnTo>
                    <a:lnTo>
                      <a:pt x="41186" y="0"/>
                    </a:lnTo>
                    <a:lnTo>
                      <a:pt x="41186" y="35255"/>
                    </a:lnTo>
                    <a:cubicBezTo>
                      <a:pt x="41186" y="41529"/>
                      <a:pt x="39408" y="46495"/>
                      <a:pt x="35852" y="50178"/>
                    </a:cubicBezTo>
                    <a:cubicBezTo>
                      <a:pt x="32309" y="53848"/>
                      <a:pt x="27229" y="55677"/>
                      <a:pt x="20650" y="55677"/>
                    </a:cubicBezTo>
                    <a:cubicBezTo>
                      <a:pt x="13983" y="55677"/>
                      <a:pt x="8877" y="53861"/>
                      <a:pt x="5321" y="50203"/>
                    </a:cubicBezTo>
                    <a:cubicBezTo>
                      <a:pt x="1778" y="46558"/>
                      <a:pt x="0" y="41580"/>
                      <a:pt x="0" y="35255"/>
                    </a:cubicBez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06" name="Shape 120">
                <a:extLst>
                  <a:ext uri="{FF2B5EF4-FFF2-40B4-BE49-F238E27FC236}">
                    <a16:creationId xmlns:a16="http://schemas.microsoft.com/office/drawing/2014/main" id="{2E0E1D0B-6B53-4B6E-8B16-BC45650FC78D}"/>
                  </a:ext>
                </a:extLst>
              </p:cNvPr>
              <p:cNvSpPr/>
              <p:nvPr/>
            </p:nvSpPr>
            <p:spPr>
              <a:xfrm>
                <a:off x="1762744" y="1468742"/>
                <a:ext cx="34087" cy="54682"/>
              </a:xfrm>
              <a:custGeom>
                <a:avLst/>
                <a:gdLst/>
                <a:ahLst/>
                <a:cxnLst/>
                <a:rect l="0" t="0" r="0" b="0"/>
                <a:pathLst>
                  <a:path w="34087" h="54686">
                    <a:moveTo>
                      <a:pt x="0" y="0"/>
                    </a:moveTo>
                    <a:lnTo>
                      <a:pt x="9309" y="0"/>
                    </a:lnTo>
                    <a:lnTo>
                      <a:pt x="9309" y="46444"/>
                    </a:lnTo>
                    <a:lnTo>
                      <a:pt x="28651" y="46444"/>
                    </a:lnTo>
                    <a:lnTo>
                      <a:pt x="34087" y="54686"/>
                    </a:lnTo>
                    <a:lnTo>
                      <a:pt x="0" y="54686"/>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07" name="Shape 121">
                <a:extLst>
                  <a:ext uri="{FF2B5EF4-FFF2-40B4-BE49-F238E27FC236}">
                    <a16:creationId xmlns:a16="http://schemas.microsoft.com/office/drawing/2014/main" id="{07478E07-1240-4300-8930-2A6222960776}"/>
                  </a:ext>
                </a:extLst>
              </p:cNvPr>
              <p:cNvSpPr/>
              <p:nvPr/>
            </p:nvSpPr>
            <p:spPr>
              <a:xfrm>
                <a:off x="1825635" y="1468733"/>
                <a:ext cx="35116" cy="54695"/>
              </a:xfrm>
              <a:custGeom>
                <a:avLst/>
                <a:gdLst/>
                <a:ahLst/>
                <a:cxnLst/>
                <a:rect l="0" t="0" r="0" b="0"/>
                <a:pathLst>
                  <a:path w="35116" h="54699">
                    <a:moveTo>
                      <a:pt x="0" y="0"/>
                    </a:moveTo>
                    <a:lnTo>
                      <a:pt x="34531" y="0"/>
                    </a:lnTo>
                    <a:lnTo>
                      <a:pt x="34531" y="8534"/>
                    </a:lnTo>
                    <a:lnTo>
                      <a:pt x="9309" y="8534"/>
                    </a:lnTo>
                    <a:lnTo>
                      <a:pt x="9309" y="22936"/>
                    </a:lnTo>
                    <a:lnTo>
                      <a:pt x="31331" y="22936"/>
                    </a:lnTo>
                    <a:lnTo>
                      <a:pt x="31331" y="31039"/>
                    </a:lnTo>
                    <a:lnTo>
                      <a:pt x="9309" y="31039"/>
                    </a:lnTo>
                    <a:lnTo>
                      <a:pt x="9309" y="46126"/>
                    </a:lnTo>
                    <a:lnTo>
                      <a:pt x="31115" y="46126"/>
                    </a:lnTo>
                    <a:lnTo>
                      <a:pt x="35116" y="54699"/>
                    </a:lnTo>
                    <a:lnTo>
                      <a:pt x="0" y="54699"/>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08" name="Shape 122">
                <a:extLst>
                  <a:ext uri="{FF2B5EF4-FFF2-40B4-BE49-F238E27FC236}">
                    <a16:creationId xmlns:a16="http://schemas.microsoft.com/office/drawing/2014/main" id="{457BBC33-AE7E-4564-A677-9B9F789E1226}"/>
                  </a:ext>
                </a:extLst>
              </p:cNvPr>
              <p:cNvSpPr/>
              <p:nvPr/>
            </p:nvSpPr>
            <p:spPr>
              <a:xfrm>
                <a:off x="1886129" y="1467757"/>
                <a:ext cx="25914" cy="55672"/>
              </a:xfrm>
              <a:custGeom>
                <a:avLst/>
                <a:gdLst/>
                <a:ahLst/>
                <a:cxnLst/>
                <a:rect l="0" t="0" r="0" b="0"/>
                <a:pathLst>
                  <a:path w="25914" h="55677">
                    <a:moveTo>
                      <a:pt x="25768" y="0"/>
                    </a:moveTo>
                    <a:lnTo>
                      <a:pt x="25914" y="0"/>
                    </a:lnTo>
                    <a:lnTo>
                      <a:pt x="25914" y="19129"/>
                    </a:lnTo>
                    <a:lnTo>
                      <a:pt x="25908" y="19114"/>
                    </a:lnTo>
                    <a:lnTo>
                      <a:pt x="17666" y="38126"/>
                    </a:lnTo>
                    <a:lnTo>
                      <a:pt x="25914" y="38126"/>
                    </a:lnTo>
                    <a:lnTo>
                      <a:pt x="25914" y="45784"/>
                    </a:lnTo>
                    <a:lnTo>
                      <a:pt x="14465" y="45784"/>
                    </a:lnTo>
                    <a:lnTo>
                      <a:pt x="10135" y="55677"/>
                    </a:lnTo>
                    <a:lnTo>
                      <a:pt x="0" y="55677"/>
                    </a:lnTo>
                    <a:lnTo>
                      <a:pt x="25768"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09" name="Shape 123">
                <a:extLst>
                  <a:ext uri="{FF2B5EF4-FFF2-40B4-BE49-F238E27FC236}">
                    <a16:creationId xmlns:a16="http://schemas.microsoft.com/office/drawing/2014/main" id="{335F4F25-9D14-489A-B74D-CBC71D62D381}"/>
                  </a:ext>
                </a:extLst>
              </p:cNvPr>
              <p:cNvSpPr/>
              <p:nvPr/>
            </p:nvSpPr>
            <p:spPr>
              <a:xfrm>
                <a:off x="1912043" y="1467757"/>
                <a:ext cx="25914" cy="55672"/>
              </a:xfrm>
              <a:custGeom>
                <a:avLst/>
                <a:gdLst/>
                <a:ahLst/>
                <a:cxnLst/>
                <a:rect l="0" t="0" r="0" b="0"/>
                <a:pathLst>
                  <a:path w="25914" h="55677">
                    <a:moveTo>
                      <a:pt x="0" y="0"/>
                    </a:moveTo>
                    <a:lnTo>
                      <a:pt x="146" y="0"/>
                    </a:lnTo>
                    <a:lnTo>
                      <a:pt x="25914" y="55677"/>
                    </a:lnTo>
                    <a:lnTo>
                      <a:pt x="15780" y="55677"/>
                    </a:lnTo>
                    <a:lnTo>
                      <a:pt x="11449" y="45784"/>
                    </a:lnTo>
                    <a:lnTo>
                      <a:pt x="0" y="45784"/>
                    </a:lnTo>
                    <a:lnTo>
                      <a:pt x="0" y="38126"/>
                    </a:lnTo>
                    <a:lnTo>
                      <a:pt x="8249" y="38126"/>
                    </a:lnTo>
                    <a:lnTo>
                      <a:pt x="0" y="19129"/>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10" name="Shape 124">
                <a:extLst>
                  <a:ext uri="{FF2B5EF4-FFF2-40B4-BE49-F238E27FC236}">
                    <a16:creationId xmlns:a16="http://schemas.microsoft.com/office/drawing/2014/main" id="{151DE720-B76A-47DB-9CC5-F553B540FE11}"/>
                  </a:ext>
                </a:extLst>
              </p:cNvPr>
              <p:cNvSpPr/>
              <p:nvPr/>
            </p:nvSpPr>
            <p:spPr>
              <a:xfrm>
                <a:off x="1966543" y="1468735"/>
                <a:ext cx="19393" cy="54695"/>
              </a:xfrm>
              <a:custGeom>
                <a:avLst/>
                <a:gdLst/>
                <a:ahLst/>
                <a:cxnLst/>
                <a:rect l="0" t="0" r="0" b="0"/>
                <a:pathLst>
                  <a:path w="19393" h="54699">
                    <a:moveTo>
                      <a:pt x="0" y="0"/>
                    </a:moveTo>
                    <a:lnTo>
                      <a:pt x="19393" y="0"/>
                    </a:lnTo>
                    <a:lnTo>
                      <a:pt x="19393" y="8280"/>
                    </a:lnTo>
                    <a:lnTo>
                      <a:pt x="18821" y="8103"/>
                    </a:lnTo>
                    <a:lnTo>
                      <a:pt x="9233" y="8103"/>
                    </a:lnTo>
                    <a:lnTo>
                      <a:pt x="9233" y="26492"/>
                    </a:lnTo>
                    <a:lnTo>
                      <a:pt x="18821" y="26492"/>
                    </a:lnTo>
                    <a:lnTo>
                      <a:pt x="19393" y="26321"/>
                    </a:lnTo>
                    <a:lnTo>
                      <a:pt x="19393" y="40332"/>
                    </a:lnTo>
                    <a:lnTo>
                      <a:pt x="9118" y="27331"/>
                    </a:lnTo>
                    <a:lnTo>
                      <a:pt x="9233" y="34608"/>
                    </a:lnTo>
                    <a:lnTo>
                      <a:pt x="9233" y="54699"/>
                    </a:lnTo>
                    <a:lnTo>
                      <a:pt x="0" y="54699"/>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11" name="Shape 125">
                <a:extLst>
                  <a:ext uri="{FF2B5EF4-FFF2-40B4-BE49-F238E27FC236}">
                    <a16:creationId xmlns:a16="http://schemas.microsoft.com/office/drawing/2014/main" id="{F2472521-8DDD-4416-801A-3F0EBAE118CA}"/>
                  </a:ext>
                </a:extLst>
              </p:cNvPr>
              <p:cNvSpPr/>
              <p:nvPr/>
            </p:nvSpPr>
            <p:spPr>
              <a:xfrm>
                <a:off x="1985935" y="1468735"/>
                <a:ext cx="22213" cy="54695"/>
              </a:xfrm>
              <a:custGeom>
                <a:avLst/>
                <a:gdLst/>
                <a:ahLst/>
                <a:cxnLst/>
                <a:rect l="0" t="0" r="0" b="0"/>
                <a:pathLst>
                  <a:path w="22213" h="54699">
                    <a:moveTo>
                      <a:pt x="0" y="0"/>
                    </a:moveTo>
                    <a:lnTo>
                      <a:pt x="229" y="0"/>
                    </a:lnTo>
                    <a:cubicBezTo>
                      <a:pt x="5804" y="0"/>
                      <a:pt x="10427" y="1537"/>
                      <a:pt x="14097" y="4623"/>
                    </a:cubicBezTo>
                    <a:cubicBezTo>
                      <a:pt x="17768" y="7696"/>
                      <a:pt x="19609" y="11925"/>
                      <a:pt x="19609" y="17335"/>
                    </a:cubicBezTo>
                    <a:cubicBezTo>
                      <a:pt x="19609" y="21120"/>
                      <a:pt x="18644" y="24346"/>
                      <a:pt x="16739" y="27025"/>
                    </a:cubicBezTo>
                    <a:cubicBezTo>
                      <a:pt x="14821" y="29705"/>
                      <a:pt x="11545" y="31775"/>
                      <a:pt x="6922" y="33261"/>
                    </a:cubicBezTo>
                    <a:lnTo>
                      <a:pt x="22213" y="54699"/>
                    </a:lnTo>
                    <a:lnTo>
                      <a:pt x="11354" y="54699"/>
                    </a:lnTo>
                    <a:lnTo>
                      <a:pt x="0" y="40332"/>
                    </a:lnTo>
                    <a:lnTo>
                      <a:pt x="0" y="26321"/>
                    </a:lnTo>
                    <a:lnTo>
                      <a:pt x="7290" y="24143"/>
                    </a:lnTo>
                    <a:cubicBezTo>
                      <a:pt x="9195" y="22593"/>
                      <a:pt x="10160" y="20320"/>
                      <a:pt x="10160" y="17335"/>
                    </a:cubicBezTo>
                    <a:cubicBezTo>
                      <a:pt x="10160" y="14402"/>
                      <a:pt x="9182" y="12128"/>
                      <a:pt x="7252" y="10528"/>
                    </a:cubicBezTo>
                    <a:lnTo>
                      <a:pt x="0" y="8280"/>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12" name="Shape 126">
                <a:extLst>
                  <a:ext uri="{FF2B5EF4-FFF2-40B4-BE49-F238E27FC236}">
                    <a16:creationId xmlns:a16="http://schemas.microsoft.com/office/drawing/2014/main" id="{EDA0EDC0-5CE1-40D0-A24C-8EFD6F15DD6D}"/>
                  </a:ext>
                </a:extLst>
              </p:cNvPr>
              <p:cNvSpPr/>
              <p:nvPr/>
            </p:nvSpPr>
            <p:spPr>
              <a:xfrm>
                <a:off x="2037099" y="1467761"/>
                <a:ext cx="42926" cy="56650"/>
              </a:xfrm>
              <a:custGeom>
                <a:avLst/>
                <a:gdLst/>
                <a:ahLst/>
                <a:cxnLst/>
                <a:rect l="0" t="0" r="0" b="0"/>
                <a:pathLst>
                  <a:path w="42926" h="56655">
                    <a:moveTo>
                      <a:pt x="0" y="0"/>
                    </a:moveTo>
                    <a:lnTo>
                      <a:pt x="292" y="0"/>
                    </a:lnTo>
                    <a:lnTo>
                      <a:pt x="33617" y="34849"/>
                    </a:lnTo>
                    <a:lnTo>
                      <a:pt x="33617" y="978"/>
                    </a:lnTo>
                    <a:lnTo>
                      <a:pt x="42926" y="978"/>
                    </a:lnTo>
                    <a:lnTo>
                      <a:pt x="42926" y="56655"/>
                    </a:lnTo>
                    <a:lnTo>
                      <a:pt x="42634" y="56655"/>
                    </a:lnTo>
                    <a:lnTo>
                      <a:pt x="9309" y="21730"/>
                    </a:lnTo>
                    <a:lnTo>
                      <a:pt x="9309" y="55677"/>
                    </a:lnTo>
                    <a:lnTo>
                      <a:pt x="0" y="55677"/>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13" name="Shape 744">
                <a:extLst>
                  <a:ext uri="{FF2B5EF4-FFF2-40B4-BE49-F238E27FC236}">
                    <a16:creationId xmlns:a16="http://schemas.microsoft.com/office/drawing/2014/main" id="{6AEF93C9-D848-400F-BDAE-175A2FB01005}"/>
                  </a:ext>
                </a:extLst>
              </p:cNvPr>
              <p:cNvSpPr/>
              <p:nvPr/>
            </p:nvSpPr>
            <p:spPr>
              <a:xfrm>
                <a:off x="2113983" y="1468739"/>
                <a:ext cx="9309" cy="54695"/>
              </a:xfrm>
              <a:custGeom>
                <a:avLst/>
                <a:gdLst/>
                <a:ahLst/>
                <a:cxnLst/>
                <a:rect l="0" t="0" r="0" b="0"/>
                <a:pathLst>
                  <a:path w="9309" h="54699">
                    <a:moveTo>
                      <a:pt x="0" y="0"/>
                    </a:moveTo>
                    <a:lnTo>
                      <a:pt x="9309" y="0"/>
                    </a:lnTo>
                    <a:lnTo>
                      <a:pt x="9309" y="54699"/>
                    </a:lnTo>
                    <a:lnTo>
                      <a:pt x="0" y="54699"/>
                    </a:lnTo>
                    <a:lnTo>
                      <a:pt x="0" y="0"/>
                    </a:lnTo>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14" name="Shape 128">
                <a:extLst>
                  <a:ext uri="{FF2B5EF4-FFF2-40B4-BE49-F238E27FC236}">
                    <a16:creationId xmlns:a16="http://schemas.microsoft.com/office/drawing/2014/main" id="{CC353B2F-2A6E-4991-A1F5-A205C95B6189}"/>
                  </a:ext>
                </a:extLst>
              </p:cNvPr>
              <p:cNvSpPr/>
              <p:nvPr/>
            </p:nvSpPr>
            <p:spPr>
              <a:xfrm>
                <a:off x="2157213" y="1467761"/>
                <a:ext cx="42926" cy="56650"/>
              </a:xfrm>
              <a:custGeom>
                <a:avLst/>
                <a:gdLst/>
                <a:ahLst/>
                <a:cxnLst/>
                <a:rect l="0" t="0" r="0" b="0"/>
                <a:pathLst>
                  <a:path w="42926" h="56655">
                    <a:moveTo>
                      <a:pt x="0" y="0"/>
                    </a:moveTo>
                    <a:lnTo>
                      <a:pt x="292" y="0"/>
                    </a:lnTo>
                    <a:lnTo>
                      <a:pt x="33617" y="34849"/>
                    </a:lnTo>
                    <a:lnTo>
                      <a:pt x="33617" y="978"/>
                    </a:lnTo>
                    <a:lnTo>
                      <a:pt x="42926" y="978"/>
                    </a:lnTo>
                    <a:lnTo>
                      <a:pt x="42926" y="56655"/>
                    </a:lnTo>
                    <a:lnTo>
                      <a:pt x="42634" y="56655"/>
                    </a:lnTo>
                    <a:lnTo>
                      <a:pt x="9309" y="21730"/>
                    </a:lnTo>
                    <a:lnTo>
                      <a:pt x="9309" y="55677"/>
                    </a:lnTo>
                    <a:lnTo>
                      <a:pt x="0" y="55677"/>
                    </a:lnTo>
                    <a:lnTo>
                      <a:pt x="0" y="0"/>
                    </a:ln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15" name="Shape 129">
                <a:extLst>
                  <a:ext uri="{FF2B5EF4-FFF2-40B4-BE49-F238E27FC236}">
                    <a16:creationId xmlns:a16="http://schemas.microsoft.com/office/drawing/2014/main" id="{BFEC162A-43BC-4BD1-A706-3937ED9B7301}"/>
                  </a:ext>
                </a:extLst>
              </p:cNvPr>
              <p:cNvSpPr/>
              <p:nvPr/>
            </p:nvSpPr>
            <p:spPr>
              <a:xfrm>
                <a:off x="2232061" y="1469026"/>
                <a:ext cx="52298" cy="55824"/>
              </a:xfrm>
              <a:custGeom>
                <a:avLst/>
                <a:gdLst/>
                <a:ahLst/>
                <a:cxnLst/>
                <a:rect l="0" t="0" r="0" b="0"/>
                <a:pathLst>
                  <a:path w="52298" h="55829">
                    <a:moveTo>
                      <a:pt x="28461" y="0"/>
                    </a:moveTo>
                    <a:cubicBezTo>
                      <a:pt x="32169" y="0"/>
                      <a:pt x="35674" y="762"/>
                      <a:pt x="38989" y="2286"/>
                    </a:cubicBezTo>
                    <a:cubicBezTo>
                      <a:pt x="42291" y="3823"/>
                      <a:pt x="45237" y="6159"/>
                      <a:pt x="47828" y="9296"/>
                    </a:cubicBezTo>
                    <a:lnTo>
                      <a:pt x="41516" y="14059"/>
                    </a:lnTo>
                    <a:cubicBezTo>
                      <a:pt x="39713" y="11976"/>
                      <a:pt x="37693" y="10439"/>
                      <a:pt x="35446" y="9411"/>
                    </a:cubicBezTo>
                    <a:cubicBezTo>
                      <a:pt x="33185" y="8395"/>
                      <a:pt x="30912" y="7887"/>
                      <a:pt x="28613" y="7887"/>
                    </a:cubicBezTo>
                    <a:cubicBezTo>
                      <a:pt x="22834" y="7887"/>
                      <a:pt x="18135" y="9741"/>
                      <a:pt x="14491" y="13424"/>
                    </a:cubicBezTo>
                    <a:cubicBezTo>
                      <a:pt x="10845" y="17119"/>
                      <a:pt x="9017" y="21933"/>
                      <a:pt x="9017" y="27838"/>
                    </a:cubicBezTo>
                    <a:cubicBezTo>
                      <a:pt x="9017" y="33846"/>
                      <a:pt x="10845" y="38722"/>
                      <a:pt x="14491" y="42469"/>
                    </a:cubicBezTo>
                    <a:cubicBezTo>
                      <a:pt x="18135" y="46215"/>
                      <a:pt x="22860" y="48082"/>
                      <a:pt x="28677" y="48082"/>
                    </a:cubicBezTo>
                    <a:cubicBezTo>
                      <a:pt x="33134" y="48082"/>
                      <a:pt x="36792" y="46927"/>
                      <a:pt x="39624" y="44628"/>
                    </a:cubicBezTo>
                    <a:cubicBezTo>
                      <a:pt x="42456" y="42329"/>
                      <a:pt x="43878" y="39192"/>
                      <a:pt x="43878" y="35217"/>
                    </a:cubicBezTo>
                    <a:lnTo>
                      <a:pt x="43878" y="34455"/>
                    </a:lnTo>
                    <a:lnTo>
                      <a:pt x="32893" y="34455"/>
                    </a:lnTo>
                    <a:lnTo>
                      <a:pt x="27076" y="27153"/>
                    </a:lnTo>
                    <a:lnTo>
                      <a:pt x="52159" y="27153"/>
                    </a:lnTo>
                    <a:cubicBezTo>
                      <a:pt x="52159" y="27521"/>
                      <a:pt x="52171" y="28029"/>
                      <a:pt x="52197" y="28677"/>
                    </a:cubicBezTo>
                    <a:cubicBezTo>
                      <a:pt x="52260" y="30404"/>
                      <a:pt x="52298" y="31559"/>
                      <a:pt x="52298" y="32169"/>
                    </a:cubicBezTo>
                    <a:cubicBezTo>
                      <a:pt x="52298" y="39650"/>
                      <a:pt x="50165" y="45466"/>
                      <a:pt x="45872" y="49606"/>
                    </a:cubicBezTo>
                    <a:cubicBezTo>
                      <a:pt x="41580" y="53759"/>
                      <a:pt x="35776" y="55829"/>
                      <a:pt x="28461" y="55829"/>
                    </a:cubicBezTo>
                    <a:cubicBezTo>
                      <a:pt x="24092" y="55829"/>
                      <a:pt x="20205" y="55182"/>
                      <a:pt x="16802" y="53899"/>
                    </a:cubicBezTo>
                    <a:cubicBezTo>
                      <a:pt x="13386" y="52616"/>
                      <a:pt x="10389" y="50673"/>
                      <a:pt x="7823" y="48082"/>
                    </a:cubicBezTo>
                    <a:cubicBezTo>
                      <a:pt x="5296" y="45517"/>
                      <a:pt x="3365" y="42494"/>
                      <a:pt x="2019" y="39040"/>
                    </a:cubicBezTo>
                    <a:cubicBezTo>
                      <a:pt x="673" y="35573"/>
                      <a:pt x="0" y="31864"/>
                      <a:pt x="0" y="27915"/>
                    </a:cubicBezTo>
                    <a:cubicBezTo>
                      <a:pt x="0" y="23888"/>
                      <a:pt x="686" y="20180"/>
                      <a:pt x="2057" y="16789"/>
                    </a:cubicBezTo>
                    <a:cubicBezTo>
                      <a:pt x="3429" y="13398"/>
                      <a:pt x="5461" y="10414"/>
                      <a:pt x="8141" y="7810"/>
                    </a:cubicBezTo>
                    <a:cubicBezTo>
                      <a:pt x="10731" y="5271"/>
                      <a:pt x="13779" y="3340"/>
                      <a:pt x="17272" y="1994"/>
                    </a:cubicBezTo>
                    <a:cubicBezTo>
                      <a:pt x="20751" y="660"/>
                      <a:pt x="24485" y="0"/>
                      <a:pt x="28461" y="0"/>
                    </a:cubicBezTo>
                    <a:close/>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16" name="Shape 745">
                <a:extLst>
                  <a:ext uri="{FF2B5EF4-FFF2-40B4-BE49-F238E27FC236}">
                    <a16:creationId xmlns:a16="http://schemas.microsoft.com/office/drawing/2014/main" id="{007E5271-F168-4209-8375-32EE4F1D54BB}"/>
                  </a:ext>
                </a:extLst>
              </p:cNvPr>
              <p:cNvSpPr/>
              <p:nvPr/>
            </p:nvSpPr>
            <p:spPr>
              <a:xfrm>
                <a:off x="1237" y="1486938"/>
                <a:ext cx="372707" cy="22883"/>
              </a:xfrm>
              <a:custGeom>
                <a:avLst/>
                <a:gdLst/>
                <a:ahLst/>
                <a:cxnLst/>
                <a:rect l="0" t="0" r="0" b="0"/>
                <a:pathLst>
                  <a:path w="372707" h="22885">
                    <a:moveTo>
                      <a:pt x="0" y="0"/>
                    </a:moveTo>
                    <a:lnTo>
                      <a:pt x="372707" y="0"/>
                    </a:lnTo>
                    <a:lnTo>
                      <a:pt x="372707" y="22885"/>
                    </a:lnTo>
                    <a:lnTo>
                      <a:pt x="0" y="22885"/>
                    </a:lnTo>
                    <a:lnTo>
                      <a:pt x="0" y="0"/>
                    </a:lnTo>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17" name="Shape 746">
                <a:extLst>
                  <a:ext uri="{FF2B5EF4-FFF2-40B4-BE49-F238E27FC236}">
                    <a16:creationId xmlns:a16="http://schemas.microsoft.com/office/drawing/2014/main" id="{1ECC38CA-D145-4B1D-845D-0E7EB287A746}"/>
                  </a:ext>
                </a:extLst>
              </p:cNvPr>
              <p:cNvSpPr/>
              <p:nvPr/>
            </p:nvSpPr>
            <p:spPr>
              <a:xfrm>
                <a:off x="2318923" y="1486938"/>
                <a:ext cx="382156" cy="22883"/>
              </a:xfrm>
              <a:custGeom>
                <a:avLst/>
                <a:gdLst/>
                <a:ahLst/>
                <a:cxnLst/>
                <a:rect l="0" t="0" r="0" b="0"/>
                <a:pathLst>
                  <a:path w="382156" h="22885">
                    <a:moveTo>
                      <a:pt x="0" y="0"/>
                    </a:moveTo>
                    <a:lnTo>
                      <a:pt x="382156" y="0"/>
                    </a:lnTo>
                    <a:lnTo>
                      <a:pt x="382156" y="22885"/>
                    </a:lnTo>
                    <a:lnTo>
                      <a:pt x="0" y="22885"/>
                    </a:lnTo>
                    <a:lnTo>
                      <a:pt x="0" y="0"/>
                    </a:lnTo>
                  </a:path>
                </a:pathLst>
              </a:custGeom>
              <a:solidFill>
                <a:srgbClr val="070707"/>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18" name="Shape 747">
                <a:extLst>
                  <a:ext uri="{FF2B5EF4-FFF2-40B4-BE49-F238E27FC236}">
                    <a16:creationId xmlns:a16="http://schemas.microsoft.com/office/drawing/2014/main" id="{B1C1499D-D64B-4D4E-8B06-B6931FC8246F}"/>
                  </a:ext>
                </a:extLst>
              </p:cNvPr>
              <p:cNvSpPr/>
              <p:nvPr/>
            </p:nvSpPr>
            <p:spPr>
              <a:xfrm>
                <a:off x="1538127" y="673073"/>
                <a:ext cx="224371" cy="224353"/>
              </a:xfrm>
              <a:custGeom>
                <a:avLst/>
                <a:gdLst/>
                <a:ahLst/>
                <a:cxnLst/>
                <a:rect l="0" t="0" r="0" b="0"/>
                <a:pathLst>
                  <a:path w="224371" h="224371">
                    <a:moveTo>
                      <a:pt x="0" y="0"/>
                    </a:moveTo>
                    <a:lnTo>
                      <a:pt x="224371" y="0"/>
                    </a:lnTo>
                    <a:lnTo>
                      <a:pt x="224371" y="224371"/>
                    </a:lnTo>
                    <a:lnTo>
                      <a:pt x="0" y="224371"/>
                    </a:lnTo>
                    <a:lnTo>
                      <a:pt x="0" y="0"/>
                    </a:lnTo>
                  </a:path>
                </a:pathLst>
              </a:custGeom>
              <a:solidFill>
                <a:srgbClr val="F2692D"/>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19" name="Shape 133">
                <a:extLst>
                  <a:ext uri="{FF2B5EF4-FFF2-40B4-BE49-F238E27FC236}">
                    <a16:creationId xmlns:a16="http://schemas.microsoft.com/office/drawing/2014/main" id="{7A4A1544-8376-466F-BD7E-A4EB9942607A}"/>
                  </a:ext>
                </a:extLst>
              </p:cNvPr>
              <p:cNvSpPr/>
              <p:nvPr/>
            </p:nvSpPr>
            <p:spPr>
              <a:xfrm>
                <a:off x="864996" y="0"/>
                <a:ext cx="448755" cy="897423"/>
              </a:xfrm>
              <a:custGeom>
                <a:avLst/>
                <a:gdLst/>
                <a:ahLst/>
                <a:cxnLst/>
                <a:rect l="0" t="0" r="0" b="0"/>
                <a:pathLst>
                  <a:path w="448755" h="897496">
                    <a:moveTo>
                      <a:pt x="448755" y="0"/>
                    </a:moveTo>
                    <a:lnTo>
                      <a:pt x="448755" y="224371"/>
                    </a:lnTo>
                    <a:cubicBezTo>
                      <a:pt x="386867" y="224371"/>
                      <a:pt x="334074" y="246368"/>
                      <a:pt x="290347" y="290347"/>
                    </a:cubicBezTo>
                    <a:cubicBezTo>
                      <a:pt x="246368" y="334074"/>
                      <a:pt x="224384" y="386867"/>
                      <a:pt x="224384" y="448755"/>
                    </a:cubicBezTo>
                    <a:cubicBezTo>
                      <a:pt x="224384" y="510629"/>
                      <a:pt x="246368" y="563436"/>
                      <a:pt x="290347" y="607162"/>
                    </a:cubicBezTo>
                    <a:cubicBezTo>
                      <a:pt x="334074" y="651142"/>
                      <a:pt x="386867" y="673126"/>
                      <a:pt x="448755" y="673126"/>
                    </a:cubicBezTo>
                    <a:lnTo>
                      <a:pt x="448755" y="897496"/>
                    </a:lnTo>
                    <a:cubicBezTo>
                      <a:pt x="324739" y="897496"/>
                      <a:pt x="218872" y="853770"/>
                      <a:pt x="131178" y="766331"/>
                    </a:cubicBezTo>
                    <a:cubicBezTo>
                      <a:pt x="43726" y="678625"/>
                      <a:pt x="0" y="572770"/>
                      <a:pt x="0" y="448755"/>
                    </a:cubicBezTo>
                    <a:cubicBezTo>
                      <a:pt x="0" y="324993"/>
                      <a:pt x="43726" y="219266"/>
                      <a:pt x="131178" y="131559"/>
                    </a:cubicBezTo>
                    <a:cubicBezTo>
                      <a:pt x="218872" y="43853"/>
                      <a:pt x="324739" y="0"/>
                      <a:pt x="448755" y="0"/>
                    </a:cubicBezTo>
                    <a:close/>
                  </a:path>
                </a:pathLst>
              </a:custGeom>
              <a:solidFill>
                <a:srgbClr val="005489"/>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20" name="Shape 134">
                <a:extLst>
                  <a:ext uri="{FF2B5EF4-FFF2-40B4-BE49-F238E27FC236}">
                    <a16:creationId xmlns:a16="http://schemas.microsoft.com/office/drawing/2014/main" id="{25B88075-E2B8-46C7-A9EC-D25EEEEC7432}"/>
                  </a:ext>
                </a:extLst>
              </p:cNvPr>
              <p:cNvSpPr/>
              <p:nvPr/>
            </p:nvSpPr>
            <p:spPr>
              <a:xfrm>
                <a:off x="1313748" y="0"/>
                <a:ext cx="448755" cy="448718"/>
              </a:xfrm>
              <a:custGeom>
                <a:avLst/>
                <a:gdLst/>
                <a:ahLst/>
                <a:cxnLst/>
                <a:rect l="0" t="0" r="0" b="0"/>
                <a:pathLst>
                  <a:path w="448755" h="448755">
                    <a:moveTo>
                      <a:pt x="0" y="0"/>
                    </a:moveTo>
                    <a:cubicBezTo>
                      <a:pt x="123762" y="0"/>
                      <a:pt x="229489" y="43853"/>
                      <a:pt x="317195" y="131559"/>
                    </a:cubicBezTo>
                    <a:cubicBezTo>
                      <a:pt x="404889" y="219266"/>
                      <a:pt x="448755" y="324993"/>
                      <a:pt x="448755" y="448755"/>
                    </a:cubicBezTo>
                    <a:lnTo>
                      <a:pt x="224384" y="448755"/>
                    </a:lnTo>
                    <a:cubicBezTo>
                      <a:pt x="224384" y="386867"/>
                      <a:pt x="202387" y="334074"/>
                      <a:pt x="158407" y="290347"/>
                    </a:cubicBezTo>
                    <a:cubicBezTo>
                      <a:pt x="114681" y="246368"/>
                      <a:pt x="61875" y="224371"/>
                      <a:pt x="0" y="224371"/>
                    </a:cubicBezTo>
                    <a:lnTo>
                      <a:pt x="0" y="0"/>
                    </a:lnTo>
                    <a:close/>
                  </a:path>
                </a:pathLst>
              </a:custGeom>
              <a:solidFill>
                <a:srgbClr val="FECF12"/>
              </a:solidFill>
              <a:ln w="0" cap="flat">
                <a:noFill/>
                <a:miter lim="127000"/>
              </a:ln>
              <a:effectLst/>
            </p:spPr>
            <p:txBody>
              <a:bodyPr/>
              <a:lstStyle/>
              <a:p>
                <a:pPr marL="0" marR="0" lvl="0" indent="0" algn="l" defTabSz="514362" rtl="0" eaLnBrk="1" fontAlgn="auto" latinLnBrk="0" hangingPunct="1">
                  <a:lnSpc>
                    <a:spcPct val="100000"/>
                  </a:lnSpc>
                  <a:spcBef>
                    <a:spcPts val="0"/>
                  </a:spcBef>
                  <a:spcAft>
                    <a:spcPts val="0"/>
                  </a:spcAft>
                  <a:buClrTx/>
                  <a:buSzTx/>
                  <a:buFontTx/>
                  <a:buNone/>
                  <a:tabLst/>
                  <a:defRPr/>
                </a:pPr>
                <a:endParaRPr kumimoji="0" lang="fr-FR" sz="1013"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grpSp>
      </p:grpSp>
      <p:sp>
        <p:nvSpPr>
          <p:cNvPr id="125" name="Rectangle 124">
            <a:extLst>
              <a:ext uri="{FF2B5EF4-FFF2-40B4-BE49-F238E27FC236}">
                <a16:creationId xmlns:a16="http://schemas.microsoft.com/office/drawing/2014/main" id="{C7C6FF91-B38C-42FF-8DA2-B7F9C836D48C}"/>
              </a:ext>
            </a:extLst>
          </p:cNvPr>
          <p:cNvSpPr/>
          <p:nvPr/>
        </p:nvSpPr>
        <p:spPr>
          <a:xfrm>
            <a:off x="675059" y="2902890"/>
            <a:ext cx="5711454" cy="14132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200" b="0" i="1" u="none" strike="noStrike" kern="1200" cap="none" spc="0" normalizeH="0" baseline="0" noProof="0" dirty="0">
                <a:ln>
                  <a:noFill/>
                </a:ln>
                <a:solidFill>
                  <a:prstClr val="black"/>
                </a:solidFill>
                <a:effectLst/>
                <a:uLnTx/>
                <a:uFillTx/>
                <a:latin typeface="Calibri" panose="020F0502020204030204"/>
                <a:ea typeface="+mn-ea"/>
                <a:cs typeface="+mn-cs"/>
              </a:rPr>
              <a:t>Les articles ont vocation à vous donner des informations, complémentaires ou non, en rapport direct avec le cours. Ils ne requièrent pas plus de 5 minutes de votre temps, en lecture. Ces articles prennent la forme d’une analyse où une information est mise en perspective, une brève qui vous donne une information rapide ou une chronique qui rend compte d’informations liées à un domaine spécifique.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200" b="0" i="1" u="none" strike="noStrike" kern="1200" cap="none" spc="0" normalizeH="0" baseline="0" noProof="0" dirty="0">
                <a:ln>
                  <a:noFill/>
                </a:ln>
                <a:solidFill>
                  <a:prstClr val="black"/>
                </a:solidFill>
                <a:effectLst/>
                <a:uLnTx/>
                <a:uFillTx/>
                <a:latin typeface="Calibri" panose="020F0502020204030204"/>
                <a:ea typeface="+mn-ea"/>
                <a:cs typeface="+mn-cs"/>
              </a:rPr>
              <a:t>Vous en avez le titre et en cliquant sur le lien vous aurez accès à ces articles.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200" b="0" i="1" u="none" strike="noStrike" kern="1200" cap="none" spc="0" normalizeH="0" baseline="0" noProof="0" dirty="0">
                <a:ln>
                  <a:noFill/>
                </a:ln>
                <a:solidFill>
                  <a:prstClr val="black"/>
                </a:solidFill>
                <a:effectLst/>
                <a:uLnTx/>
                <a:uFillTx/>
                <a:latin typeface="Calibri" panose="020F0502020204030204"/>
                <a:ea typeface="+mn-ea"/>
                <a:cs typeface="+mn-cs"/>
              </a:rPr>
              <a:t>Bonne lecture ! </a:t>
            </a:r>
            <a:endParaRPr kumimoji="0" lang="fr-FR" sz="18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4" name="ZoneTexte 123">
            <a:extLst>
              <a:ext uri="{FF2B5EF4-FFF2-40B4-BE49-F238E27FC236}">
                <a16:creationId xmlns:a16="http://schemas.microsoft.com/office/drawing/2014/main" id="{5190175E-2119-4F2F-AD9D-28ED714EF621}"/>
              </a:ext>
            </a:extLst>
          </p:cNvPr>
          <p:cNvSpPr txBox="1"/>
          <p:nvPr/>
        </p:nvSpPr>
        <p:spPr>
          <a:xfrm>
            <a:off x="1554775" y="524771"/>
            <a:ext cx="3432312" cy="461665"/>
          </a:xfrm>
          <a:prstGeom prst="rect">
            <a:avLst/>
          </a:prstGeom>
          <a:noFill/>
        </p:spPr>
        <p:txBody>
          <a:bodyPr wrap="square">
            <a:spAutoFit/>
          </a:bodyPr>
          <a:lstStyle/>
          <a:p>
            <a:pPr marL="8966" marR="0" lvl="0" indent="0" algn="ctr" defTabSz="914400" rtl="0" eaLnBrk="1" fontAlgn="auto" latinLnBrk="0" hangingPunct="1">
              <a:lnSpc>
                <a:spcPct val="100000"/>
              </a:lnSpc>
              <a:spcBef>
                <a:spcPts val="71"/>
              </a:spcBef>
              <a:spcAft>
                <a:spcPts val="0"/>
              </a:spcAft>
              <a:buClrTx/>
              <a:buSzTx/>
              <a:buFontTx/>
              <a:buNone/>
              <a:tabLst/>
              <a:defRPr/>
            </a:pPr>
            <a:r>
              <a:rPr kumimoji="0" lang="fr-FR" sz="2400" b="1" i="0" u="none" strike="noStrike" kern="0" cap="none" spc="-4" normalizeH="0" baseline="0" noProof="0" dirty="0">
                <a:ln>
                  <a:noFill/>
                </a:ln>
                <a:solidFill>
                  <a:srgbClr val="1F497D"/>
                </a:solidFill>
                <a:effectLst/>
                <a:uLnTx/>
                <a:uFillTx/>
                <a:latin typeface="Calibri" panose="020F0502020204030204"/>
                <a:ea typeface="+mn-ea"/>
                <a:cs typeface="+mn-cs"/>
              </a:rPr>
              <a:t>ARTICLES </a:t>
            </a:r>
          </a:p>
        </p:txBody>
      </p:sp>
    </p:spTree>
    <p:extLst>
      <p:ext uri="{BB962C8B-B14F-4D97-AF65-F5344CB8AC3E}">
        <p14:creationId xmlns:p14="http://schemas.microsoft.com/office/powerpoint/2010/main" val="4055395913"/>
      </p:ext>
    </p:extLst>
  </p:cSld>
  <p:clrMapOvr>
    <a:masterClrMapping/>
  </p:clrMapOvr>
</p:sld>
</file>

<file path=ppt/theme/theme1.xml><?xml version="1.0" encoding="utf-8"?>
<a:theme xmlns:a="http://schemas.openxmlformats.org/drawingml/2006/main" name="13_Thème Offic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162</Words>
  <Application>Microsoft Office PowerPoint</Application>
  <PresentationFormat>Format A4 (210 x 297 mm)</PresentationFormat>
  <Paragraphs>12</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Trebuchet MS</vt:lpstr>
      <vt:lpstr>13_Thème Office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FRANCOISE DUMOULIN</dc:creator>
  <cp:lastModifiedBy>FRANCOISE DUMOULIN</cp:lastModifiedBy>
  <cp:revision>2</cp:revision>
  <dcterms:created xsi:type="dcterms:W3CDTF">2021-10-02T23:14:59Z</dcterms:created>
  <dcterms:modified xsi:type="dcterms:W3CDTF">2021-10-02T23:17:16Z</dcterms:modified>
</cp:coreProperties>
</file>